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slides/slide514.xml" ContentType="application/vnd.openxmlformats-officedocument.presentationml.slide+xml"/>
  <Override PartName="/ppt/slides/slide515.xml" ContentType="application/vnd.openxmlformats-officedocument.presentationml.slide+xml"/>
  <Override PartName="/ppt/slides/slide516.xml" ContentType="application/vnd.openxmlformats-officedocument.presentationml.slide+xml"/>
  <Override PartName="/ppt/slides/slide517.xml" ContentType="application/vnd.openxmlformats-officedocument.presentationml.slide+xml"/>
  <Override PartName="/ppt/slides/slide518.xml" ContentType="application/vnd.openxmlformats-officedocument.presentationml.slide+xml"/>
  <Override PartName="/ppt/slides/slide519.xml" ContentType="application/vnd.openxmlformats-officedocument.presentationml.slide+xml"/>
  <Override PartName="/ppt/slides/slide520.xml" ContentType="application/vnd.openxmlformats-officedocument.presentationml.slide+xml"/>
  <Override PartName="/ppt/slides/slide521.xml" ContentType="application/vnd.openxmlformats-officedocument.presentationml.slide+xml"/>
  <Override PartName="/ppt/slides/slide522.xml" ContentType="application/vnd.openxmlformats-officedocument.presentationml.slide+xml"/>
  <Override PartName="/ppt/slides/slide523.xml" ContentType="application/vnd.openxmlformats-officedocument.presentationml.slide+xml"/>
  <Override PartName="/ppt/slides/slide524.xml" ContentType="application/vnd.openxmlformats-officedocument.presentationml.slide+xml"/>
  <Override PartName="/ppt/slides/slide525.xml" ContentType="application/vnd.openxmlformats-officedocument.presentationml.slide+xml"/>
  <Override PartName="/ppt/slides/slide526.xml" ContentType="application/vnd.openxmlformats-officedocument.presentationml.slide+xml"/>
  <Override PartName="/ppt/slides/slide527.xml" ContentType="application/vnd.openxmlformats-officedocument.presentationml.slide+xml"/>
  <Override PartName="/ppt/slides/slide528.xml" ContentType="application/vnd.openxmlformats-officedocument.presentationml.slide+xml"/>
  <Override PartName="/ppt/slides/slide529.xml" ContentType="application/vnd.openxmlformats-officedocument.presentationml.slide+xml"/>
  <Override PartName="/ppt/slides/slide530.xml" ContentType="application/vnd.openxmlformats-officedocument.presentationml.slide+xml"/>
  <Override PartName="/ppt/slides/slide531.xml" ContentType="application/vnd.openxmlformats-officedocument.presentationml.slide+xml"/>
  <Override PartName="/ppt/slides/slide532.xml" ContentType="application/vnd.openxmlformats-officedocument.presentationml.slide+xml"/>
  <Override PartName="/ppt/slides/slide533.xml" ContentType="application/vnd.openxmlformats-officedocument.presentationml.slide+xml"/>
  <Override PartName="/ppt/slides/slide534.xml" ContentType="application/vnd.openxmlformats-officedocument.presentationml.slide+xml"/>
  <Override PartName="/ppt/slides/slide535.xml" ContentType="application/vnd.openxmlformats-officedocument.presentationml.slide+xml"/>
  <Override PartName="/ppt/slides/slide536.xml" ContentType="application/vnd.openxmlformats-officedocument.presentationml.slide+xml"/>
  <Override PartName="/ppt/slides/slide537.xml" ContentType="application/vnd.openxmlformats-officedocument.presentationml.slide+xml"/>
  <Override PartName="/ppt/slides/slide538.xml" ContentType="application/vnd.openxmlformats-officedocument.presentationml.slide+xml"/>
  <Override PartName="/ppt/slides/slide539.xml" ContentType="application/vnd.openxmlformats-officedocument.presentationml.slide+xml"/>
  <Override PartName="/ppt/slides/slide540.xml" ContentType="application/vnd.openxmlformats-officedocument.presentationml.slide+xml"/>
  <Override PartName="/ppt/slides/slide541.xml" ContentType="application/vnd.openxmlformats-officedocument.presentationml.slide+xml"/>
  <Override PartName="/ppt/slides/slide542.xml" ContentType="application/vnd.openxmlformats-officedocument.presentationml.slide+xml"/>
  <Override PartName="/ppt/slides/slide543.xml" ContentType="application/vnd.openxmlformats-officedocument.presentationml.slide+xml"/>
  <Override PartName="/ppt/slides/slide544.xml" ContentType="application/vnd.openxmlformats-officedocument.presentationml.slide+xml"/>
  <Override PartName="/ppt/slides/slide545.xml" ContentType="application/vnd.openxmlformats-officedocument.presentationml.slide+xml"/>
  <Override PartName="/ppt/slides/slide546.xml" ContentType="application/vnd.openxmlformats-officedocument.presentationml.slide+xml"/>
  <Override PartName="/ppt/slides/slide547.xml" ContentType="application/vnd.openxmlformats-officedocument.presentationml.slide+xml"/>
  <Override PartName="/ppt/slides/slide548.xml" ContentType="application/vnd.openxmlformats-officedocument.presentationml.slide+xml"/>
  <Override PartName="/ppt/slides/slide549.xml" ContentType="application/vnd.openxmlformats-officedocument.presentationml.slide+xml"/>
  <Override PartName="/ppt/slides/slide550.xml" ContentType="application/vnd.openxmlformats-officedocument.presentationml.slide+xml"/>
  <Override PartName="/ppt/slides/slide551.xml" ContentType="application/vnd.openxmlformats-officedocument.presentationml.slide+xml"/>
  <Override PartName="/ppt/slides/slide552.xml" ContentType="application/vnd.openxmlformats-officedocument.presentationml.slide+xml"/>
  <Override PartName="/ppt/slides/slide553.xml" ContentType="application/vnd.openxmlformats-officedocument.presentationml.slide+xml"/>
  <Override PartName="/ppt/slides/slide554.xml" ContentType="application/vnd.openxmlformats-officedocument.presentationml.slide+xml"/>
  <Override PartName="/ppt/slides/slide555.xml" ContentType="application/vnd.openxmlformats-officedocument.presentationml.slide+xml"/>
  <Override PartName="/ppt/slides/slide556.xml" ContentType="application/vnd.openxmlformats-officedocument.presentationml.slide+xml"/>
  <Override PartName="/ppt/slides/slide557.xml" ContentType="application/vnd.openxmlformats-officedocument.presentationml.slide+xml"/>
  <Override PartName="/ppt/slides/slide558.xml" ContentType="application/vnd.openxmlformats-officedocument.presentationml.slide+xml"/>
  <Override PartName="/ppt/slides/slide559.xml" ContentType="application/vnd.openxmlformats-officedocument.presentationml.slide+xml"/>
  <Override PartName="/ppt/slides/slide560.xml" ContentType="application/vnd.openxmlformats-officedocument.presentationml.slide+xml"/>
  <Override PartName="/ppt/slides/slide561.xml" ContentType="application/vnd.openxmlformats-officedocument.presentationml.slide+xml"/>
  <Override PartName="/ppt/slides/slide562.xml" ContentType="application/vnd.openxmlformats-officedocument.presentationml.slide+xml"/>
  <Override PartName="/ppt/slides/slide563.xml" ContentType="application/vnd.openxmlformats-officedocument.presentationml.slide+xml"/>
  <Override PartName="/ppt/slides/slide564.xml" ContentType="application/vnd.openxmlformats-officedocument.presentationml.slide+xml"/>
  <Override PartName="/ppt/slides/slide565.xml" ContentType="application/vnd.openxmlformats-officedocument.presentationml.slide+xml"/>
  <Override PartName="/ppt/slides/slide566.xml" ContentType="application/vnd.openxmlformats-officedocument.presentationml.slide+xml"/>
  <Override PartName="/ppt/slides/slide567.xml" ContentType="application/vnd.openxmlformats-officedocument.presentationml.slide+xml"/>
  <Override PartName="/ppt/slides/slide568.xml" ContentType="application/vnd.openxmlformats-officedocument.presentationml.slide+xml"/>
  <Override PartName="/ppt/slides/slide569.xml" ContentType="application/vnd.openxmlformats-officedocument.presentationml.slide+xml"/>
  <Override PartName="/ppt/slides/slide570.xml" ContentType="application/vnd.openxmlformats-officedocument.presentationml.slide+xml"/>
  <Override PartName="/ppt/slides/slide571.xml" ContentType="application/vnd.openxmlformats-officedocument.presentationml.slide+xml"/>
  <Override PartName="/ppt/slides/slide572.xml" ContentType="application/vnd.openxmlformats-officedocument.presentationml.slide+xml"/>
  <Override PartName="/ppt/slides/slide573.xml" ContentType="application/vnd.openxmlformats-officedocument.presentationml.slide+xml"/>
  <Override PartName="/ppt/slides/slide574.xml" ContentType="application/vnd.openxmlformats-officedocument.presentationml.slide+xml"/>
  <Override PartName="/ppt/slides/slide575.xml" ContentType="application/vnd.openxmlformats-officedocument.presentationml.slide+xml"/>
  <Override PartName="/ppt/slides/slide576.xml" ContentType="application/vnd.openxmlformats-officedocument.presentationml.slide+xml"/>
  <Override PartName="/ppt/slides/slide577.xml" ContentType="application/vnd.openxmlformats-officedocument.presentationml.slide+xml"/>
  <Override PartName="/ppt/slides/slide578.xml" ContentType="application/vnd.openxmlformats-officedocument.presentationml.slide+xml"/>
  <Override PartName="/ppt/slides/slide579.xml" ContentType="application/vnd.openxmlformats-officedocument.presentationml.slide+xml"/>
  <Override PartName="/ppt/slides/slide580.xml" ContentType="application/vnd.openxmlformats-officedocument.presentationml.slide+xml"/>
  <Override PartName="/ppt/slides/slide581.xml" ContentType="application/vnd.openxmlformats-officedocument.presentationml.slide+xml"/>
  <Override PartName="/ppt/slides/slide582.xml" ContentType="application/vnd.openxmlformats-officedocument.presentationml.slide+xml"/>
  <Override PartName="/ppt/slides/slide583.xml" ContentType="application/vnd.openxmlformats-officedocument.presentationml.slide+xml"/>
  <Override PartName="/ppt/slides/slide584.xml" ContentType="application/vnd.openxmlformats-officedocument.presentationml.slide+xml"/>
  <Override PartName="/ppt/slides/slide585.xml" ContentType="application/vnd.openxmlformats-officedocument.presentationml.slide+xml"/>
  <Override PartName="/ppt/slides/slide586.xml" ContentType="application/vnd.openxmlformats-officedocument.presentationml.slide+xml"/>
  <Override PartName="/ppt/slides/slide587.xml" ContentType="application/vnd.openxmlformats-officedocument.presentationml.slide+xml"/>
  <Override PartName="/ppt/slides/slide588.xml" ContentType="application/vnd.openxmlformats-officedocument.presentationml.slide+xml"/>
  <Override PartName="/ppt/slides/slide589.xml" ContentType="application/vnd.openxmlformats-officedocument.presentationml.slide+xml"/>
  <Override PartName="/ppt/slides/slide590.xml" ContentType="application/vnd.openxmlformats-officedocument.presentationml.slide+xml"/>
  <Override PartName="/ppt/slides/slide591.xml" ContentType="application/vnd.openxmlformats-officedocument.presentationml.slide+xml"/>
  <Override PartName="/ppt/slides/slide592.xml" ContentType="application/vnd.openxmlformats-officedocument.presentationml.slide+xml"/>
  <Override PartName="/ppt/slides/slide593.xml" ContentType="application/vnd.openxmlformats-officedocument.presentationml.slide+xml"/>
  <Override PartName="/ppt/slides/slide594.xml" ContentType="application/vnd.openxmlformats-officedocument.presentationml.slide+xml"/>
  <Override PartName="/ppt/slides/slide595.xml" ContentType="application/vnd.openxmlformats-officedocument.presentationml.slide+xml"/>
  <Override PartName="/ppt/slides/slide596.xml" ContentType="application/vnd.openxmlformats-officedocument.presentationml.slide+xml"/>
  <Override PartName="/ppt/slides/slide597.xml" ContentType="application/vnd.openxmlformats-officedocument.presentationml.slide+xml"/>
  <Override PartName="/ppt/slides/slide598.xml" ContentType="application/vnd.openxmlformats-officedocument.presentationml.slide+xml"/>
  <Override PartName="/ppt/slides/slide599.xml" ContentType="application/vnd.openxmlformats-officedocument.presentationml.slide+xml"/>
  <Override PartName="/ppt/slides/slide600.xml" ContentType="application/vnd.openxmlformats-officedocument.presentationml.slide+xml"/>
  <Override PartName="/ppt/slides/slide601.xml" ContentType="application/vnd.openxmlformats-officedocument.presentationml.slide+xml"/>
  <Override PartName="/ppt/slides/slide602.xml" ContentType="application/vnd.openxmlformats-officedocument.presentationml.slide+xml"/>
  <Override PartName="/ppt/slides/slide603.xml" ContentType="application/vnd.openxmlformats-officedocument.presentationml.slide+xml"/>
  <Override PartName="/ppt/slides/slide604.xml" ContentType="application/vnd.openxmlformats-officedocument.presentationml.slide+xml"/>
  <Override PartName="/ppt/slides/slide605.xml" ContentType="application/vnd.openxmlformats-officedocument.presentationml.slide+xml"/>
  <Override PartName="/ppt/slides/slide606.xml" ContentType="application/vnd.openxmlformats-officedocument.presentationml.slide+xml"/>
  <Override PartName="/ppt/slides/slide607.xml" ContentType="application/vnd.openxmlformats-officedocument.presentationml.slide+xml"/>
  <Override PartName="/ppt/slides/slide608.xml" ContentType="application/vnd.openxmlformats-officedocument.presentationml.slide+xml"/>
  <Override PartName="/ppt/slides/slide609.xml" ContentType="application/vnd.openxmlformats-officedocument.presentationml.slide+xml"/>
  <Override PartName="/ppt/slides/slide610.xml" ContentType="application/vnd.openxmlformats-officedocument.presentationml.slide+xml"/>
  <Override PartName="/ppt/slides/slide611.xml" ContentType="application/vnd.openxmlformats-officedocument.presentationml.slide+xml"/>
  <Override PartName="/ppt/slides/slide612.xml" ContentType="application/vnd.openxmlformats-officedocument.presentationml.slide+xml"/>
  <Override PartName="/ppt/slides/slide613.xml" ContentType="application/vnd.openxmlformats-officedocument.presentationml.slide+xml"/>
  <Override PartName="/ppt/slides/slide614.xml" ContentType="application/vnd.openxmlformats-officedocument.presentationml.slide+xml"/>
  <Override PartName="/ppt/slides/slide615.xml" ContentType="application/vnd.openxmlformats-officedocument.presentationml.slide+xml"/>
  <Override PartName="/ppt/slides/slide616.xml" ContentType="application/vnd.openxmlformats-officedocument.presentationml.slide+xml"/>
  <Override PartName="/ppt/slides/slide617.xml" ContentType="application/vnd.openxmlformats-officedocument.presentationml.slide+xml"/>
  <Override PartName="/ppt/slides/slide618.xml" ContentType="application/vnd.openxmlformats-officedocument.presentationml.slide+xml"/>
  <Override PartName="/ppt/slides/slide619.xml" ContentType="application/vnd.openxmlformats-officedocument.presentationml.slide+xml"/>
  <Override PartName="/ppt/slides/slide620.xml" ContentType="application/vnd.openxmlformats-officedocument.presentationml.slide+xml"/>
  <Override PartName="/ppt/slides/slide621.xml" ContentType="application/vnd.openxmlformats-officedocument.presentationml.slide+xml"/>
  <Override PartName="/ppt/slides/slide622.xml" ContentType="application/vnd.openxmlformats-officedocument.presentationml.slide+xml"/>
  <Override PartName="/ppt/slides/slide623.xml" ContentType="application/vnd.openxmlformats-officedocument.presentationml.slide+xml"/>
  <Override PartName="/ppt/slides/slide624.xml" ContentType="application/vnd.openxmlformats-officedocument.presentationml.slide+xml"/>
  <Override PartName="/ppt/slides/slide625.xml" ContentType="application/vnd.openxmlformats-officedocument.presentationml.slide+xml"/>
  <Override PartName="/ppt/slides/slide626.xml" ContentType="application/vnd.openxmlformats-officedocument.presentationml.slide+xml"/>
  <Override PartName="/ppt/slides/slide627.xml" ContentType="application/vnd.openxmlformats-officedocument.presentationml.slide+xml"/>
  <Override PartName="/ppt/slides/slide628.xml" ContentType="application/vnd.openxmlformats-officedocument.presentationml.slide+xml"/>
  <Override PartName="/ppt/slides/slide629.xml" ContentType="application/vnd.openxmlformats-officedocument.presentationml.slide+xml"/>
  <Override PartName="/ppt/slides/slide630.xml" ContentType="application/vnd.openxmlformats-officedocument.presentationml.slide+xml"/>
  <Override PartName="/ppt/slides/slide631.xml" ContentType="application/vnd.openxmlformats-officedocument.presentationml.slide+xml"/>
  <Override PartName="/ppt/slides/slide632.xml" ContentType="application/vnd.openxmlformats-officedocument.presentationml.slide+xml"/>
  <Override PartName="/ppt/slides/slide633.xml" ContentType="application/vnd.openxmlformats-officedocument.presentationml.slide+xml"/>
  <Override PartName="/ppt/slides/slide634.xml" ContentType="application/vnd.openxmlformats-officedocument.presentationml.slide+xml"/>
  <Override PartName="/ppt/slides/slide635.xml" ContentType="application/vnd.openxmlformats-officedocument.presentationml.slide+xml"/>
  <Override PartName="/ppt/slides/slide636.xml" ContentType="application/vnd.openxmlformats-officedocument.presentationml.slide+xml"/>
  <Override PartName="/ppt/slides/slide637.xml" ContentType="application/vnd.openxmlformats-officedocument.presentationml.slide+xml"/>
  <Override PartName="/ppt/slides/slide638.xml" ContentType="application/vnd.openxmlformats-officedocument.presentationml.slide+xml"/>
  <Override PartName="/ppt/slides/slide639.xml" ContentType="application/vnd.openxmlformats-officedocument.presentationml.slide+xml"/>
  <Override PartName="/ppt/slides/slide640.xml" ContentType="application/vnd.openxmlformats-officedocument.presentationml.slide+xml"/>
  <Override PartName="/ppt/slides/slide641.xml" ContentType="application/vnd.openxmlformats-officedocument.presentationml.slide+xml"/>
  <Override PartName="/ppt/slides/slide642.xml" ContentType="application/vnd.openxmlformats-officedocument.presentationml.slide+xml"/>
  <Override PartName="/ppt/slides/slide643.xml" ContentType="application/vnd.openxmlformats-officedocument.presentationml.slide+xml"/>
  <Override PartName="/ppt/slides/slide644.xml" ContentType="application/vnd.openxmlformats-officedocument.presentationml.slide+xml"/>
  <Override PartName="/ppt/slides/slide645.xml" ContentType="application/vnd.openxmlformats-officedocument.presentationml.slide+xml"/>
  <Override PartName="/ppt/slides/slide646.xml" ContentType="application/vnd.openxmlformats-officedocument.presentationml.slide+xml"/>
  <Override PartName="/ppt/slides/slide647.xml" ContentType="application/vnd.openxmlformats-officedocument.presentationml.slide+xml"/>
  <Override PartName="/ppt/slides/slide648.xml" ContentType="application/vnd.openxmlformats-officedocument.presentationml.slide+xml"/>
  <Override PartName="/ppt/slides/slide649.xml" ContentType="application/vnd.openxmlformats-officedocument.presentationml.slide+xml"/>
  <Override PartName="/ppt/slides/slide650.xml" ContentType="application/vnd.openxmlformats-officedocument.presentationml.slide+xml"/>
  <Override PartName="/ppt/slides/slide651.xml" ContentType="application/vnd.openxmlformats-officedocument.presentationml.slide+xml"/>
  <Override PartName="/ppt/slides/slide652.xml" ContentType="application/vnd.openxmlformats-officedocument.presentationml.slide+xml"/>
  <Override PartName="/ppt/slides/slide653.xml" ContentType="application/vnd.openxmlformats-officedocument.presentationml.slide+xml"/>
  <Override PartName="/ppt/slides/slide654.xml" ContentType="application/vnd.openxmlformats-officedocument.presentationml.slide+xml"/>
  <Override PartName="/ppt/slides/slide655.xml" ContentType="application/vnd.openxmlformats-officedocument.presentationml.slide+xml"/>
  <Override PartName="/ppt/slides/slide656.xml" ContentType="application/vnd.openxmlformats-officedocument.presentationml.slide+xml"/>
  <Override PartName="/ppt/slides/slide657.xml" ContentType="application/vnd.openxmlformats-officedocument.presentationml.slide+xml"/>
  <Override PartName="/ppt/slides/slide658.xml" ContentType="application/vnd.openxmlformats-officedocument.presentationml.slide+xml"/>
  <Override PartName="/ppt/slides/slide659.xml" ContentType="application/vnd.openxmlformats-officedocument.presentationml.slide+xml"/>
  <Override PartName="/ppt/slides/slide660.xml" ContentType="application/vnd.openxmlformats-officedocument.presentationml.slide+xml"/>
  <Override PartName="/ppt/slides/slide661.xml" ContentType="application/vnd.openxmlformats-officedocument.presentationml.slide+xml"/>
  <Override PartName="/ppt/slides/slide662.xml" ContentType="application/vnd.openxmlformats-officedocument.presentationml.slide+xml"/>
  <Override PartName="/ppt/slides/slide663.xml" ContentType="application/vnd.openxmlformats-officedocument.presentationml.slide+xml"/>
  <Override PartName="/ppt/slides/slide664.xml" ContentType="application/vnd.openxmlformats-officedocument.presentationml.slide+xml"/>
  <Override PartName="/ppt/slides/slide665.xml" ContentType="application/vnd.openxmlformats-officedocument.presentationml.slide+xml"/>
  <Override PartName="/ppt/slides/slide666.xml" ContentType="application/vnd.openxmlformats-officedocument.presentationml.slide+xml"/>
  <Override PartName="/ppt/slides/slide667.xml" ContentType="application/vnd.openxmlformats-officedocument.presentationml.slide+xml"/>
  <Override PartName="/ppt/slides/slide668.xml" ContentType="application/vnd.openxmlformats-officedocument.presentationml.slide+xml"/>
  <Override PartName="/ppt/slides/slide669.xml" ContentType="application/vnd.openxmlformats-officedocument.presentationml.slide+xml"/>
  <Override PartName="/ppt/slides/slide670.xml" ContentType="application/vnd.openxmlformats-officedocument.presentationml.slide+xml"/>
  <Override PartName="/ppt/slides/slide671.xml" ContentType="application/vnd.openxmlformats-officedocument.presentationml.slide+xml"/>
  <Override PartName="/ppt/slides/slide672.xml" ContentType="application/vnd.openxmlformats-officedocument.presentationml.slide+xml"/>
  <Override PartName="/ppt/slides/slide673.xml" ContentType="application/vnd.openxmlformats-officedocument.presentationml.slide+xml"/>
  <Override PartName="/ppt/slides/slide674.xml" ContentType="application/vnd.openxmlformats-officedocument.presentationml.slide+xml"/>
  <Override PartName="/ppt/slides/slide675.xml" ContentType="application/vnd.openxmlformats-officedocument.presentationml.slide+xml"/>
  <Override PartName="/ppt/slides/slide676.xml" ContentType="application/vnd.openxmlformats-officedocument.presentationml.slide+xml"/>
  <Override PartName="/ppt/slides/slide677.xml" ContentType="application/vnd.openxmlformats-officedocument.presentationml.slide+xml"/>
  <Override PartName="/ppt/slides/slide678.xml" ContentType="application/vnd.openxmlformats-officedocument.presentationml.slide+xml"/>
  <Override PartName="/ppt/slides/slide679.xml" ContentType="application/vnd.openxmlformats-officedocument.presentationml.slide+xml"/>
  <Override PartName="/ppt/slides/slide680.xml" ContentType="application/vnd.openxmlformats-officedocument.presentationml.slide+xml"/>
  <Override PartName="/ppt/slides/slide681.xml" ContentType="application/vnd.openxmlformats-officedocument.presentationml.slide+xml"/>
  <Override PartName="/ppt/slides/slide682.xml" ContentType="application/vnd.openxmlformats-officedocument.presentationml.slide+xml"/>
  <Override PartName="/ppt/slides/slide683.xml" ContentType="application/vnd.openxmlformats-officedocument.presentationml.slide+xml"/>
  <Override PartName="/ppt/slides/slide684.xml" ContentType="application/vnd.openxmlformats-officedocument.presentationml.slide+xml"/>
  <Override PartName="/ppt/slides/slide685.xml" ContentType="application/vnd.openxmlformats-officedocument.presentationml.slide+xml"/>
  <Override PartName="/ppt/slides/slide686.xml" ContentType="application/vnd.openxmlformats-officedocument.presentationml.slide+xml"/>
  <Override PartName="/ppt/slides/slide687.xml" ContentType="application/vnd.openxmlformats-officedocument.presentationml.slide+xml"/>
  <Override PartName="/ppt/slides/slide688.xml" ContentType="application/vnd.openxmlformats-officedocument.presentationml.slide+xml"/>
  <Override PartName="/ppt/slides/slide689.xml" ContentType="application/vnd.openxmlformats-officedocument.presentationml.slide+xml"/>
  <Override PartName="/ppt/slides/slide690.xml" ContentType="application/vnd.openxmlformats-officedocument.presentationml.slide+xml"/>
  <Override PartName="/ppt/slides/slide691.xml" ContentType="application/vnd.openxmlformats-officedocument.presentationml.slide+xml"/>
  <Override PartName="/ppt/slides/slide692.xml" ContentType="application/vnd.openxmlformats-officedocument.presentationml.slide+xml"/>
  <Override PartName="/ppt/slides/slide693.xml" ContentType="application/vnd.openxmlformats-officedocument.presentationml.slide+xml"/>
  <Override PartName="/ppt/slides/slide694.xml" ContentType="application/vnd.openxmlformats-officedocument.presentationml.slide+xml"/>
  <Override PartName="/ppt/slides/slide695.xml" ContentType="application/vnd.openxmlformats-officedocument.presentationml.slide+xml"/>
  <Override PartName="/ppt/slides/slide696.xml" ContentType="application/vnd.openxmlformats-officedocument.presentationml.slide+xml"/>
  <Override PartName="/ppt/slides/slide697.xml" ContentType="application/vnd.openxmlformats-officedocument.presentationml.slide+xml"/>
  <Override PartName="/ppt/slides/slide698.xml" ContentType="application/vnd.openxmlformats-officedocument.presentationml.slide+xml"/>
  <Override PartName="/ppt/slides/slide699.xml" ContentType="application/vnd.openxmlformats-officedocument.presentationml.slide+xml"/>
  <Override PartName="/ppt/slides/slide700.xml" ContentType="application/vnd.openxmlformats-officedocument.presentationml.slide+xml"/>
  <Override PartName="/ppt/slides/slide701.xml" ContentType="application/vnd.openxmlformats-officedocument.presentationml.slide+xml"/>
  <Override PartName="/ppt/slides/slide702.xml" ContentType="application/vnd.openxmlformats-officedocument.presentationml.slide+xml"/>
  <Override PartName="/ppt/slides/slide703.xml" ContentType="application/vnd.openxmlformats-officedocument.presentationml.slide+xml"/>
  <Override PartName="/ppt/slides/slide704.xml" ContentType="application/vnd.openxmlformats-officedocument.presentationml.slide+xml"/>
  <Override PartName="/ppt/slides/slide705.xml" ContentType="application/vnd.openxmlformats-officedocument.presentationml.slide+xml"/>
  <Override PartName="/ppt/slides/slide706.xml" ContentType="application/vnd.openxmlformats-officedocument.presentationml.slide+xml"/>
  <Override PartName="/ppt/slides/slide707.xml" ContentType="application/vnd.openxmlformats-officedocument.presentationml.slide+xml"/>
  <Override PartName="/ppt/slides/slide708.xml" ContentType="application/vnd.openxmlformats-officedocument.presentationml.slide+xml"/>
  <Override PartName="/ppt/slides/slide709.xml" ContentType="application/vnd.openxmlformats-officedocument.presentationml.slide+xml"/>
  <Override PartName="/ppt/slides/slide710.xml" ContentType="application/vnd.openxmlformats-officedocument.presentationml.slide+xml"/>
  <Override PartName="/ppt/slides/slide711.xml" ContentType="application/vnd.openxmlformats-officedocument.presentationml.slide+xml"/>
  <Override PartName="/ppt/slides/slide712.xml" ContentType="application/vnd.openxmlformats-officedocument.presentationml.slide+xml"/>
  <Override PartName="/ppt/slides/slide713.xml" ContentType="application/vnd.openxmlformats-officedocument.presentationml.slide+xml"/>
  <Override PartName="/ppt/slides/slide714.xml" ContentType="application/vnd.openxmlformats-officedocument.presentationml.slide+xml"/>
  <Override PartName="/ppt/slides/slide715.xml" ContentType="application/vnd.openxmlformats-officedocument.presentationml.slide+xml"/>
  <Override PartName="/ppt/slides/slide716.xml" ContentType="application/vnd.openxmlformats-officedocument.presentationml.slide+xml"/>
  <Override PartName="/ppt/slides/slide717.xml" ContentType="application/vnd.openxmlformats-officedocument.presentationml.slide+xml"/>
  <Override PartName="/ppt/slides/slide718.xml" ContentType="application/vnd.openxmlformats-officedocument.presentationml.slide+xml"/>
  <Override PartName="/ppt/slides/slide719.xml" ContentType="application/vnd.openxmlformats-officedocument.presentationml.slide+xml"/>
  <Override PartName="/ppt/slides/slide720.xml" ContentType="application/vnd.openxmlformats-officedocument.presentationml.slide+xml"/>
  <Override PartName="/ppt/slides/slide721.xml" ContentType="application/vnd.openxmlformats-officedocument.presentationml.slide+xml"/>
  <Override PartName="/ppt/slides/slide722.xml" ContentType="application/vnd.openxmlformats-officedocument.presentationml.slide+xml"/>
  <Override PartName="/ppt/slides/slide723.xml" ContentType="application/vnd.openxmlformats-officedocument.presentationml.slide+xml"/>
  <Override PartName="/ppt/slides/slide724.xml" ContentType="application/vnd.openxmlformats-officedocument.presentationml.slide+xml"/>
  <Override PartName="/ppt/slides/slide725.xml" ContentType="application/vnd.openxmlformats-officedocument.presentationml.slide+xml"/>
  <Override PartName="/ppt/slides/slide726.xml" ContentType="application/vnd.openxmlformats-officedocument.presentationml.slide+xml"/>
  <Override PartName="/ppt/slides/slide727.xml" ContentType="application/vnd.openxmlformats-officedocument.presentationml.slide+xml"/>
  <Override PartName="/ppt/slides/slide728.xml" ContentType="application/vnd.openxmlformats-officedocument.presentationml.slide+xml"/>
  <Override PartName="/ppt/slides/slide729.xml" ContentType="application/vnd.openxmlformats-officedocument.presentationml.slide+xml"/>
  <Override PartName="/ppt/slides/slide730.xml" ContentType="application/vnd.openxmlformats-officedocument.presentationml.slide+xml"/>
  <Override PartName="/ppt/slides/slide731.xml" ContentType="application/vnd.openxmlformats-officedocument.presentationml.slide+xml"/>
  <Override PartName="/ppt/slides/slide732.xml" ContentType="application/vnd.openxmlformats-officedocument.presentationml.slide+xml"/>
  <Override PartName="/ppt/slides/slide733.xml" ContentType="application/vnd.openxmlformats-officedocument.presentationml.slide+xml"/>
  <Override PartName="/ppt/slides/slide734.xml" ContentType="application/vnd.openxmlformats-officedocument.presentationml.slide+xml"/>
  <Override PartName="/ppt/slides/slide735.xml" ContentType="application/vnd.openxmlformats-officedocument.presentationml.slide+xml"/>
  <Override PartName="/ppt/slides/slide736.xml" ContentType="application/vnd.openxmlformats-officedocument.presentationml.slide+xml"/>
  <Override PartName="/ppt/slides/slide737.xml" ContentType="application/vnd.openxmlformats-officedocument.presentationml.slide+xml"/>
  <Override PartName="/ppt/slides/slide738.xml" ContentType="application/vnd.openxmlformats-officedocument.presentationml.slide+xml"/>
  <Override PartName="/ppt/slides/slide739.xml" ContentType="application/vnd.openxmlformats-officedocument.presentationml.slide+xml"/>
  <Override PartName="/ppt/slides/slide740.xml" ContentType="application/vnd.openxmlformats-officedocument.presentationml.slide+xml"/>
  <Override PartName="/ppt/slides/slide741.xml" ContentType="application/vnd.openxmlformats-officedocument.presentationml.slide+xml"/>
  <Override PartName="/ppt/slides/slide742.xml" ContentType="application/vnd.openxmlformats-officedocument.presentationml.slide+xml"/>
  <Override PartName="/ppt/slides/slide743.xml" ContentType="application/vnd.openxmlformats-officedocument.presentationml.slide+xml"/>
  <Override PartName="/ppt/slides/slide744.xml" ContentType="application/vnd.openxmlformats-officedocument.presentationml.slide+xml"/>
  <Override PartName="/ppt/slides/slide745.xml" ContentType="application/vnd.openxmlformats-officedocument.presentationml.slide+xml"/>
  <Override PartName="/ppt/slides/slide746.xml" ContentType="application/vnd.openxmlformats-officedocument.presentationml.slide+xml"/>
  <Override PartName="/ppt/slides/slide747.xml" ContentType="application/vnd.openxmlformats-officedocument.presentationml.slide+xml"/>
  <Override PartName="/ppt/slides/slide748.xml" ContentType="application/vnd.openxmlformats-officedocument.presentationml.slide+xml"/>
  <Override PartName="/ppt/slides/slide749.xml" ContentType="application/vnd.openxmlformats-officedocument.presentationml.slide+xml"/>
  <Override PartName="/ppt/slides/slide750.xml" ContentType="application/vnd.openxmlformats-officedocument.presentationml.slide+xml"/>
  <Override PartName="/ppt/slides/slide751.xml" ContentType="application/vnd.openxmlformats-officedocument.presentationml.slide+xml"/>
  <Override PartName="/ppt/slides/slide752.xml" ContentType="application/vnd.openxmlformats-officedocument.presentationml.slide+xml"/>
  <Override PartName="/ppt/slides/slide753.xml" ContentType="application/vnd.openxmlformats-officedocument.presentationml.slide+xml"/>
  <Override PartName="/ppt/slides/slide754.xml" ContentType="application/vnd.openxmlformats-officedocument.presentationml.slide+xml"/>
  <Override PartName="/ppt/slides/slide755.xml" ContentType="application/vnd.openxmlformats-officedocument.presentationml.slide+xml"/>
  <Override PartName="/ppt/slides/slide756.xml" ContentType="application/vnd.openxmlformats-officedocument.presentationml.slide+xml"/>
  <Override PartName="/ppt/slides/slide757.xml" ContentType="application/vnd.openxmlformats-officedocument.presentationml.slide+xml"/>
  <Override PartName="/ppt/slides/slide758.xml" ContentType="application/vnd.openxmlformats-officedocument.presentationml.slide+xml"/>
  <Override PartName="/ppt/slides/slide759.xml" ContentType="application/vnd.openxmlformats-officedocument.presentationml.slide+xml"/>
  <Override PartName="/ppt/slides/slide760.xml" ContentType="application/vnd.openxmlformats-officedocument.presentationml.slide+xml"/>
  <Override PartName="/ppt/slides/slide761.xml" ContentType="application/vnd.openxmlformats-officedocument.presentationml.slide+xml"/>
  <Override PartName="/ppt/slides/slide762.xml" ContentType="application/vnd.openxmlformats-officedocument.presentationml.slide+xml"/>
  <Override PartName="/ppt/slides/slide763.xml" ContentType="application/vnd.openxmlformats-officedocument.presentationml.slide+xml"/>
  <Override PartName="/ppt/slides/slide764.xml" ContentType="application/vnd.openxmlformats-officedocument.presentationml.slide+xml"/>
  <Override PartName="/ppt/slides/slide765.xml" ContentType="application/vnd.openxmlformats-officedocument.presentationml.slide+xml"/>
  <Override PartName="/ppt/slides/slide766.xml" ContentType="application/vnd.openxmlformats-officedocument.presentationml.slide+xml"/>
  <Override PartName="/ppt/slides/slide767.xml" ContentType="application/vnd.openxmlformats-officedocument.presentationml.slide+xml"/>
  <Override PartName="/ppt/slides/slide768.xml" ContentType="application/vnd.openxmlformats-officedocument.presentationml.slide+xml"/>
  <Override PartName="/ppt/slides/slide769.xml" ContentType="application/vnd.openxmlformats-officedocument.presentationml.slide+xml"/>
  <Override PartName="/ppt/slides/slide770.xml" ContentType="application/vnd.openxmlformats-officedocument.presentationml.slide+xml"/>
  <Override PartName="/ppt/slides/slide771.xml" ContentType="application/vnd.openxmlformats-officedocument.presentationml.slide+xml"/>
  <Override PartName="/ppt/slides/slide772.xml" ContentType="application/vnd.openxmlformats-officedocument.presentationml.slide+xml"/>
  <Override PartName="/ppt/slides/slide773.xml" ContentType="application/vnd.openxmlformats-officedocument.presentationml.slide+xml"/>
  <Override PartName="/ppt/slides/slide774.xml" ContentType="application/vnd.openxmlformats-officedocument.presentationml.slide+xml"/>
  <Override PartName="/ppt/slides/slide775.xml" ContentType="application/vnd.openxmlformats-officedocument.presentationml.slide+xml"/>
  <Override PartName="/ppt/slides/slide776.xml" ContentType="application/vnd.openxmlformats-officedocument.presentationml.slide+xml"/>
  <Override PartName="/ppt/slides/slide777.xml" ContentType="application/vnd.openxmlformats-officedocument.presentationml.slide+xml"/>
  <Override PartName="/ppt/slides/slide778.xml" ContentType="application/vnd.openxmlformats-officedocument.presentationml.slide+xml"/>
  <Override PartName="/ppt/slides/slide779.xml" ContentType="application/vnd.openxmlformats-officedocument.presentationml.slide+xml"/>
  <Override PartName="/ppt/slides/slide780.xml" ContentType="application/vnd.openxmlformats-officedocument.presentationml.slide+xml"/>
  <Override PartName="/ppt/slides/slide781.xml" ContentType="application/vnd.openxmlformats-officedocument.presentationml.slide+xml"/>
  <Override PartName="/ppt/slides/slide782.xml" ContentType="application/vnd.openxmlformats-officedocument.presentationml.slide+xml"/>
  <Override PartName="/ppt/slides/slide783.xml" ContentType="application/vnd.openxmlformats-officedocument.presentationml.slide+xml"/>
  <Override PartName="/ppt/slides/slide784.xml" ContentType="application/vnd.openxmlformats-officedocument.presentationml.slide+xml"/>
  <Override PartName="/ppt/slides/slide785.xml" ContentType="application/vnd.openxmlformats-officedocument.presentationml.slide+xml"/>
  <Override PartName="/ppt/slides/slide786.xml" ContentType="application/vnd.openxmlformats-officedocument.presentationml.slide+xml"/>
  <Override PartName="/ppt/slides/slide787.xml" ContentType="application/vnd.openxmlformats-officedocument.presentationml.slide+xml"/>
  <Override PartName="/ppt/slides/slide788.xml" ContentType="application/vnd.openxmlformats-officedocument.presentationml.slide+xml"/>
  <Override PartName="/ppt/slides/slide789.xml" ContentType="application/vnd.openxmlformats-officedocument.presentationml.slide+xml"/>
  <Override PartName="/ppt/slides/slide790.xml" ContentType="application/vnd.openxmlformats-officedocument.presentationml.slide+xml"/>
  <Override PartName="/ppt/slides/slide791.xml" ContentType="application/vnd.openxmlformats-officedocument.presentationml.slide+xml"/>
  <Override PartName="/ppt/slides/slide792.xml" ContentType="application/vnd.openxmlformats-officedocument.presentationml.slide+xml"/>
  <Override PartName="/ppt/slides/slide793.xml" ContentType="application/vnd.openxmlformats-officedocument.presentationml.slide+xml"/>
  <Override PartName="/ppt/slides/slide794.xml" ContentType="application/vnd.openxmlformats-officedocument.presentationml.slide+xml"/>
  <Override PartName="/ppt/slides/slide795.xml" ContentType="application/vnd.openxmlformats-officedocument.presentationml.slide+xml"/>
  <Override PartName="/ppt/slides/slide796.xml" ContentType="application/vnd.openxmlformats-officedocument.presentationml.slide+xml"/>
  <Override PartName="/ppt/slides/slide797.xml" ContentType="application/vnd.openxmlformats-officedocument.presentationml.slide+xml"/>
  <Override PartName="/ppt/slides/slide798.xml" ContentType="application/vnd.openxmlformats-officedocument.presentationml.slide+xml"/>
  <Override PartName="/ppt/slides/slide799.xml" ContentType="application/vnd.openxmlformats-officedocument.presentationml.slide+xml"/>
  <Override PartName="/ppt/slides/slide800.xml" ContentType="application/vnd.openxmlformats-officedocument.presentationml.slide+xml"/>
  <Override PartName="/ppt/slides/slide801.xml" ContentType="application/vnd.openxmlformats-officedocument.presentationml.slide+xml"/>
  <Override PartName="/ppt/slides/slide802.xml" ContentType="application/vnd.openxmlformats-officedocument.presentationml.slide+xml"/>
  <Override PartName="/ppt/slides/slide803.xml" ContentType="application/vnd.openxmlformats-officedocument.presentationml.slide+xml"/>
  <Override PartName="/ppt/slides/slide804.xml" ContentType="application/vnd.openxmlformats-officedocument.presentationml.slide+xml"/>
  <Override PartName="/ppt/slides/slide805.xml" ContentType="application/vnd.openxmlformats-officedocument.presentationml.slide+xml"/>
  <Override PartName="/ppt/slides/slide806.xml" ContentType="application/vnd.openxmlformats-officedocument.presentationml.slide+xml"/>
  <Override PartName="/ppt/slides/slide807.xml" ContentType="application/vnd.openxmlformats-officedocument.presentationml.slide+xml"/>
  <Override PartName="/ppt/slides/slide808.xml" ContentType="application/vnd.openxmlformats-officedocument.presentationml.slide+xml"/>
  <Override PartName="/ppt/slides/slide809.xml" ContentType="application/vnd.openxmlformats-officedocument.presentationml.slide+xml"/>
  <Override PartName="/ppt/slides/slide810.xml" ContentType="application/vnd.openxmlformats-officedocument.presentationml.slide+xml"/>
  <Override PartName="/ppt/slides/slide811.xml" ContentType="application/vnd.openxmlformats-officedocument.presentationml.slide+xml"/>
  <Override PartName="/ppt/slides/slide812.xml" ContentType="application/vnd.openxmlformats-officedocument.presentationml.slide+xml"/>
  <Override PartName="/ppt/slides/slide813.xml" ContentType="application/vnd.openxmlformats-officedocument.presentationml.slide+xml"/>
  <Override PartName="/ppt/slides/slide814.xml" ContentType="application/vnd.openxmlformats-officedocument.presentationml.slide+xml"/>
  <Override PartName="/ppt/slides/slide815.xml" ContentType="application/vnd.openxmlformats-officedocument.presentationml.slide+xml"/>
  <Override PartName="/ppt/slides/slide816.xml" ContentType="application/vnd.openxmlformats-officedocument.presentationml.slide+xml"/>
  <Override PartName="/ppt/slides/slide817.xml" ContentType="application/vnd.openxmlformats-officedocument.presentationml.slide+xml"/>
  <Override PartName="/ppt/slides/slide818.xml" ContentType="application/vnd.openxmlformats-officedocument.presentationml.slide+xml"/>
  <Override PartName="/ppt/slides/slide819.xml" ContentType="application/vnd.openxmlformats-officedocument.presentationml.slide+xml"/>
  <Override PartName="/ppt/slides/slide820.xml" ContentType="application/vnd.openxmlformats-officedocument.presentationml.slide+xml"/>
  <Override PartName="/ppt/slides/slide821.xml" ContentType="application/vnd.openxmlformats-officedocument.presentationml.slide+xml"/>
  <Override PartName="/ppt/slides/slide822.xml" ContentType="application/vnd.openxmlformats-officedocument.presentationml.slide+xml"/>
  <Override PartName="/ppt/slides/slide823.xml" ContentType="application/vnd.openxmlformats-officedocument.presentationml.slide+xml"/>
  <Override PartName="/ppt/slides/slide824.xml" ContentType="application/vnd.openxmlformats-officedocument.presentationml.slide+xml"/>
  <Override PartName="/ppt/slides/slide825.xml" ContentType="application/vnd.openxmlformats-officedocument.presentationml.slide+xml"/>
  <Override PartName="/ppt/slides/slide826.xml" ContentType="application/vnd.openxmlformats-officedocument.presentationml.slide+xml"/>
  <Override PartName="/ppt/slides/slide827.xml" ContentType="application/vnd.openxmlformats-officedocument.presentationml.slide+xml"/>
  <Override PartName="/ppt/slides/slide828.xml" ContentType="application/vnd.openxmlformats-officedocument.presentationml.slide+xml"/>
  <Override PartName="/ppt/slides/slide829.xml" ContentType="application/vnd.openxmlformats-officedocument.presentationml.slide+xml"/>
  <Override PartName="/ppt/slides/slide830.xml" ContentType="application/vnd.openxmlformats-officedocument.presentationml.slide+xml"/>
  <Override PartName="/ppt/slides/slide831.xml" ContentType="application/vnd.openxmlformats-officedocument.presentationml.slide+xml"/>
  <Override PartName="/ppt/slides/slide832.xml" ContentType="application/vnd.openxmlformats-officedocument.presentationml.slide+xml"/>
  <Override PartName="/ppt/slides/slide833.xml" ContentType="application/vnd.openxmlformats-officedocument.presentationml.slide+xml"/>
  <Override PartName="/ppt/slides/slide834.xml" ContentType="application/vnd.openxmlformats-officedocument.presentationml.slide+xml"/>
  <Override PartName="/ppt/slides/slide835.xml" ContentType="application/vnd.openxmlformats-officedocument.presentationml.slide+xml"/>
  <Override PartName="/ppt/slides/slide836.xml" ContentType="application/vnd.openxmlformats-officedocument.presentationml.slide+xml"/>
  <Override PartName="/ppt/slides/slide837.xml" ContentType="application/vnd.openxmlformats-officedocument.presentationml.slide+xml"/>
  <Override PartName="/ppt/slides/slide838.xml" ContentType="application/vnd.openxmlformats-officedocument.presentationml.slide+xml"/>
  <Override PartName="/ppt/slides/slide839.xml" ContentType="application/vnd.openxmlformats-officedocument.presentationml.slide+xml"/>
  <Override PartName="/ppt/slides/slide840.xml" ContentType="application/vnd.openxmlformats-officedocument.presentationml.slide+xml"/>
  <Override PartName="/ppt/slides/slide841.xml" ContentType="application/vnd.openxmlformats-officedocument.presentationml.slide+xml"/>
  <Override PartName="/ppt/slides/slide842.xml" ContentType="application/vnd.openxmlformats-officedocument.presentationml.slide+xml"/>
  <Override PartName="/ppt/slides/slide843.xml" ContentType="application/vnd.openxmlformats-officedocument.presentationml.slide+xml"/>
  <Override PartName="/ppt/slides/slide844.xml" ContentType="application/vnd.openxmlformats-officedocument.presentationml.slide+xml"/>
  <Override PartName="/ppt/slides/slide845.xml" ContentType="application/vnd.openxmlformats-officedocument.presentationml.slide+xml"/>
  <Override PartName="/ppt/slides/slide846.xml" ContentType="application/vnd.openxmlformats-officedocument.presentationml.slide+xml"/>
  <Override PartName="/ppt/slides/slide847.xml" ContentType="application/vnd.openxmlformats-officedocument.presentationml.slide+xml"/>
  <Override PartName="/ppt/slides/slide848.xml" ContentType="application/vnd.openxmlformats-officedocument.presentationml.slide+xml"/>
  <Override PartName="/ppt/slides/slide849.xml" ContentType="application/vnd.openxmlformats-officedocument.presentationml.slide+xml"/>
  <Override PartName="/ppt/slides/slide850.xml" ContentType="application/vnd.openxmlformats-officedocument.presentationml.slide+xml"/>
  <Override PartName="/ppt/slides/slide851.xml" ContentType="application/vnd.openxmlformats-officedocument.presentationml.slide+xml"/>
  <Override PartName="/ppt/slides/slide852.xml" ContentType="application/vnd.openxmlformats-officedocument.presentationml.slide+xml"/>
  <Override PartName="/ppt/slides/slide853.xml" ContentType="application/vnd.openxmlformats-officedocument.presentationml.slide+xml"/>
  <Override PartName="/ppt/slides/slide854.xml" ContentType="application/vnd.openxmlformats-officedocument.presentationml.slide+xml"/>
  <Override PartName="/ppt/slides/slide855.xml" ContentType="application/vnd.openxmlformats-officedocument.presentationml.slide+xml"/>
  <Override PartName="/ppt/slides/slide856.xml" ContentType="application/vnd.openxmlformats-officedocument.presentationml.slide+xml"/>
  <Override PartName="/ppt/slides/slide857.xml" ContentType="application/vnd.openxmlformats-officedocument.presentationml.slide+xml"/>
  <Override PartName="/ppt/slides/slide858.xml" ContentType="application/vnd.openxmlformats-officedocument.presentationml.slide+xml"/>
  <Override PartName="/ppt/slides/slide859.xml" ContentType="application/vnd.openxmlformats-officedocument.presentationml.slide+xml"/>
  <Override PartName="/ppt/slides/slide860.xml" ContentType="application/vnd.openxmlformats-officedocument.presentationml.slide+xml"/>
  <Override PartName="/ppt/slides/slide861.xml" ContentType="application/vnd.openxmlformats-officedocument.presentationml.slide+xml"/>
  <Override PartName="/ppt/slides/slide862.xml" ContentType="application/vnd.openxmlformats-officedocument.presentationml.slide+xml"/>
  <Override PartName="/ppt/slides/slide863.xml" ContentType="application/vnd.openxmlformats-officedocument.presentationml.slide+xml"/>
  <Override PartName="/ppt/slides/slide864.xml" ContentType="application/vnd.openxmlformats-officedocument.presentationml.slide+xml"/>
  <Override PartName="/ppt/slides/slide865.xml" ContentType="application/vnd.openxmlformats-officedocument.presentationml.slide+xml"/>
  <Override PartName="/ppt/slides/slide866.xml" ContentType="application/vnd.openxmlformats-officedocument.presentationml.slide+xml"/>
  <Override PartName="/ppt/slides/slide867.xml" ContentType="application/vnd.openxmlformats-officedocument.presentationml.slide+xml"/>
  <Override PartName="/ppt/slides/slide868.xml" ContentType="application/vnd.openxmlformats-officedocument.presentationml.slide+xml"/>
  <Override PartName="/ppt/slides/slide869.xml" ContentType="application/vnd.openxmlformats-officedocument.presentationml.slide+xml"/>
  <Override PartName="/ppt/slides/slide870.xml" ContentType="application/vnd.openxmlformats-officedocument.presentationml.slide+xml"/>
  <Override PartName="/ppt/slides/slide871.xml" ContentType="application/vnd.openxmlformats-officedocument.presentationml.slide+xml"/>
  <Override PartName="/ppt/slides/slide872.xml" ContentType="application/vnd.openxmlformats-officedocument.presentationml.slide+xml"/>
  <Override PartName="/ppt/slides/slide873.xml" ContentType="application/vnd.openxmlformats-officedocument.presentationml.slide+xml"/>
  <Override PartName="/ppt/slides/slide874.xml" ContentType="application/vnd.openxmlformats-officedocument.presentationml.slide+xml"/>
  <Override PartName="/ppt/slides/slide875.xml" ContentType="application/vnd.openxmlformats-officedocument.presentationml.slide+xml"/>
  <Override PartName="/ppt/slides/slide876.xml" ContentType="application/vnd.openxmlformats-officedocument.presentationml.slide+xml"/>
  <Override PartName="/ppt/slides/slide877.xml" ContentType="application/vnd.openxmlformats-officedocument.presentationml.slide+xml"/>
  <Override PartName="/ppt/slides/slide878.xml" ContentType="application/vnd.openxmlformats-officedocument.presentationml.slide+xml"/>
  <Override PartName="/ppt/slides/slide879.xml" ContentType="application/vnd.openxmlformats-officedocument.presentationml.slide+xml"/>
  <Override PartName="/ppt/slides/slide880.xml" ContentType="application/vnd.openxmlformats-officedocument.presentationml.slide+xml"/>
  <Override PartName="/ppt/slides/slide881.xml" ContentType="application/vnd.openxmlformats-officedocument.presentationml.slide+xml"/>
  <Override PartName="/ppt/slides/slide882.xml" ContentType="application/vnd.openxmlformats-officedocument.presentationml.slide+xml"/>
  <Override PartName="/ppt/slides/slide883.xml" ContentType="application/vnd.openxmlformats-officedocument.presentationml.slide+xml"/>
  <Override PartName="/ppt/slides/slide884.xml" ContentType="application/vnd.openxmlformats-officedocument.presentationml.slide+xml"/>
  <Override PartName="/ppt/slides/slide885.xml" ContentType="application/vnd.openxmlformats-officedocument.presentationml.slide+xml"/>
  <Override PartName="/ppt/slides/slide886.xml" ContentType="application/vnd.openxmlformats-officedocument.presentationml.slide+xml"/>
  <Override PartName="/ppt/slides/slide887.xml" ContentType="application/vnd.openxmlformats-officedocument.presentationml.slide+xml"/>
  <Override PartName="/ppt/slides/slide888.xml" ContentType="application/vnd.openxmlformats-officedocument.presentationml.slide+xml"/>
  <Override PartName="/ppt/slides/slide889.xml" ContentType="application/vnd.openxmlformats-officedocument.presentationml.slide+xml"/>
  <Override PartName="/ppt/slides/slide890.xml" ContentType="application/vnd.openxmlformats-officedocument.presentationml.slide+xml"/>
  <Override PartName="/ppt/slides/slide891.xml" ContentType="application/vnd.openxmlformats-officedocument.presentationml.slide+xml"/>
  <Override PartName="/ppt/slides/slide892.xml" ContentType="application/vnd.openxmlformats-officedocument.presentationml.slide+xml"/>
  <Override PartName="/ppt/slides/slide893.xml" ContentType="application/vnd.openxmlformats-officedocument.presentationml.slide+xml"/>
  <Override PartName="/ppt/slides/slide894.xml" ContentType="application/vnd.openxmlformats-officedocument.presentationml.slide+xml"/>
  <Override PartName="/ppt/slides/slide895.xml" ContentType="application/vnd.openxmlformats-officedocument.presentationml.slide+xml"/>
  <Override PartName="/ppt/slides/slide896.xml" ContentType="application/vnd.openxmlformats-officedocument.presentationml.slide+xml"/>
  <Override PartName="/ppt/slides/slide897.xml" ContentType="application/vnd.openxmlformats-officedocument.presentationml.slide+xml"/>
  <Override PartName="/ppt/slides/slide898.xml" ContentType="application/vnd.openxmlformats-officedocument.presentationml.slide+xml"/>
  <Override PartName="/ppt/slides/slide899.xml" ContentType="application/vnd.openxmlformats-officedocument.presentationml.slide+xml"/>
  <Override PartName="/ppt/slides/slide900.xml" ContentType="application/vnd.openxmlformats-officedocument.presentationml.slide+xml"/>
  <Override PartName="/ppt/slides/slide901.xml" ContentType="application/vnd.openxmlformats-officedocument.presentationml.slide+xml"/>
  <Override PartName="/ppt/slides/slide902.xml" ContentType="application/vnd.openxmlformats-officedocument.presentationml.slide+xml"/>
  <Override PartName="/ppt/slides/slide903.xml" ContentType="application/vnd.openxmlformats-officedocument.presentationml.slide+xml"/>
  <Override PartName="/ppt/slides/slide904.xml" ContentType="application/vnd.openxmlformats-officedocument.presentationml.slide+xml"/>
  <Override PartName="/ppt/slides/slide905.xml" ContentType="application/vnd.openxmlformats-officedocument.presentationml.slide+xml"/>
  <Override PartName="/ppt/slides/slide906.xml" ContentType="application/vnd.openxmlformats-officedocument.presentationml.slide+xml"/>
  <Override PartName="/ppt/slides/slide907.xml" ContentType="application/vnd.openxmlformats-officedocument.presentationml.slide+xml"/>
  <Override PartName="/ppt/slides/slide908.xml" ContentType="application/vnd.openxmlformats-officedocument.presentationml.slide+xml"/>
  <Override PartName="/ppt/slides/slide909.xml" ContentType="application/vnd.openxmlformats-officedocument.presentationml.slide+xml"/>
  <Override PartName="/ppt/slides/slide910.xml" ContentType="application/vnd.openxmlformats-officedocument.presentationml.slide+xml"/>
  <Override PartName="/ppt/slides/slide911.xml" ContentType="application/vnd.openxmlformats-officedocument.presentationml.slide+xml"/>
  <Override PartName="/ppt/slides/slide912.xml" ContentType="application/vnd.openxmlformats-officedocument.presentationml.slide+xml"/>
  <Override PartName="/ppt/slides/slide913.xml" ContentType="application/vnd.openxmlformats-officedocument.presentationml.slide+xml"/>
  <Override PartName="/ppt/slides/slide914.xml" ContentType="application/vnd.openxmlformats-officedocument.presentationml.slide+xml"/>
  <Override PartName="/ppt/slides/slide915.xml" ContentType="application/vnd.openxmlformats-officedocument.presentationml.slide+xml"/>
  <Override PartName="/ppt/slides/slide916.xml" ContentType="application/vnd.openxmlformats-officedocument.presentationml.slide+xml"/>
  <Override PartName="/ppt/slides/slide917.xml" ContentType="application/vnd.openxmlformats-officedocument.presentationml.slide+xml"/>
  <Override PartName="/ppt/slides/slide918.xml" ContentType="application/vnd.openxmlformats-officedocument.presentationml.slide+xml"/>
  <Override PartName="/ppt/slides/slide919.xml" ContentType="application/vnd.openxmlformats-officedocument.presentationml.slide+xml"/>
  <Override PartName="/ppt/slides/slide920.xml" ContentType="application/vnd.openxmlformats-officedocument.presentationml.slide+xml"/>
  <Override PartName="/ppt/slides/slide921.xml" ContentType="application/vnd.openxmlformats-officedocument.presentationml.slide+xml"/>
  <Override PartName="/ppt/slides/slide922.xml" ContentType="application/vnd.openxmlformats-officedocument.presentationml.slide+xml"/>
  <Override PartName="/ppt/slides/slide923.xml" ContentType="application/vnd.openxmlformats-officedocument.presentationml.slide+xml"/>
  <Override PartName="/ppt/slides/slide924.xml" ContentType="application/vnd.openxmlformats-officedocument.presentationml.slide+xml"/>
  <Override PartName="/ppt/slides/slide925.xml" ContentType="application/vnd.openxmlformats-officedocument.presentationml.slide+xml"/>
  <Override PartName="/ppt/slides/slide926.xml" ContentType="application/vnd.openxmlformats-officedocument.presentationml.slide+xml"/>
  <Override PartName="/ppt/slides/slide927.xml" ContentType="application/vnd.openxmlformats-officedocument.presentationml.slide+xml"/>
  <Override PartName="/ppt/slides/slide928.xml" ContentType="application/vnd.openxmlformats-officedocument.presentationml.slide+xml"/>
  <Override PartName="/ppt/slides/slide929.xml" ContentType="application/vnd.openxmlformats-officedocument.presentationml.slide+xml"/>
  <Override PartName="/ppt/slides/slide930.xml" ContentType="application/vnd.openxmlformats-officedocument.presentationml.slide+xml"/>
  <Override PartName="/ppt/slides/slide931.xml" ContentType="application/vnd.openxmlformats-officedocument.presentationml.slide+xml"/>
  <Override PartName="/ppt/slides/slide932.xml" ContentType="application/vnd.openxmlformats-officedocument.presentationml.slide+xml"/>
  <Override PartName="/ppt/slides/slide933.xml" ContentType="application/vnd.openxmlformats-officedocument.presentationml.slide+xml"/>
  <Override PartName="/ppt/slides/slide934.xml" ContentType="application/vnd.openxmlformats-officedocument.presentationml.slide+xml"/>
  <Override PartName="/ppt/slides/slide935.xml" ContentType="application/vnd.openxmlformats-officedocument.presentationml.slide+xml"/>
  <Override PartName="/ppt/slides/slide936.xml" ContentType="application/vnd.openxmlformats-officedocument.presentationml.slide+xml"/>
  <Override PartName="/ppt/slides/slide937.xml" ContentType="application/vnd.openxmlformats-officedocument.presentationml.slide+xml"/>
  <Override PartName="/ppt/slides/slide938.xml" ContentType="application/vnd.openxmlformats-officedocument.presentationml.slide+xml"/>
  <Override PartName="/ppt/slides/slide939.xml" ContentType="application/vnd.openxmlformats-officedocument.presentationml.slide+xml"/>
  <Override PartName="/ppt/slides/slide940.xml" ContentType="application/vnd.openxmlformats-officedocument.presentationml.slide+xml"/>
  <Override PartName="/ppt/slides/slide941.xml" ContentType="application/vnd.openxmlformats-officedocument.presentationml.slide+xml"/>
  <Override PartName="/ppt/slides/slide942.xml" ContentType="application/vnd.openxmlformats-officedocument.presentationml.slide+xml"/>
  <Override PartName="/ppt/slides/slide943.xml" ContentType="application/vnd.openxmlformats-officedocument.presentationml.slide+xml"/>
  <Override PartName="/ppt/slides/slide944.xml" ContentType="application/vnd.openxmlformats-officedocument.presentationml.slide+xml"/>
  <Override PartName="/ppt/slides/slide945.xml" ContentType="application/vnd.openxmlformats-officedocument.presentationml.slide+xml"/>
  <Override PartName="/ppt/slides/slide946.xml" ContentType="application/vnd.openxmlformats-officedocument.presentationml.slide+xml"/>
  <Override PartName="/ppt/slides/slide947.xml" ContentType="application/vnd.openxmlformats-officedocument.presentationml.slide+xml"/>
  <Override PartName="/ppt/slides/slide948.xml" ContentType="application/vnd.openxmlformats-officedocument.presentationml.slide+xml"/>
  <Override PartName="/ppt/slides/slide949.xml" ContentType="application/vnd.openxmlformats-officedocument.presentationml.slide+xml"/>
  <Override PartName="/ppt/slides/slide950.xml" ContentType="application/vnd.openxmlformats-officedocument.presentationml.slide+xml"/>
  <Override PartName="/ppt/slides/slide951.xml" ContentType="application/vnd.openxmlformats-officedocument.presentationml.slide+xml"/>
  <Override PartName="/ppt/slides/slide952.xml" ContentType="application/vnd.openxmlformats-officedocument.presentationml.slide+xml"/>
  <Override PartName="/ppt/slides/slide953.xml" ContentType="application/vnd.openxmlformats-officedocument.presentationml.slide+xml"/>
  <Override PartName="/ppt/slides/slide954.xml" ContentType="application/vnd.openxmlformats-officedocument.presentationml.slide+xml"/>
  <Override PartName="/ppt/slides/slide955.xml" ContentType="application/vnd.openxmlformats-officedocument.presentationml.slide+xml"/>
  <Override PartName="/ppt/slides/slide956.xml" ContentType="application/vnd.openxmlformats-officedocument.presentationml.slide+xml"/>
  <Override PartName="/ppt/slides/slide957.xml" ContentType="application/vnd.openxmlformats-officedocument.presentationml.slide+xml"/>
  <Override PartName="/ppt/slides/slide958.xml" ContentType="application/vnd.openxmlformats-officedocument.presentationml.slide+xml"/>
  <Override PartName="/ppt/slides/slide959.xml" ContentType="application/vnd.openxmlformats-officedocument.presentationml.slide+xml"/>
  <Override PartName="/ppt/slides/slide960.xml" ContentType="application/vnd.openxmlformats-officedocument.presentationml.slide+xml"/>
  <Override PartName="/ppt/slides/slide961.xml" ContentType="application/vnd.openxmlformats-officedocument.presentationml.slide+xml"/>
  <Override PartName="/ppt/slides/slide962.xml" ContentType="application/vnd.openxmlformats-officedocument.presentationml.slide+xml"/>
  <Override PartName="/ppt/slides/slide963.xml" ContentType="application/vnd.openxmlformats-officedocument.presentationml.slide+xml"/>
  <Override PartName="/ppt/slides/slide964.xml" ContentType="application/vnd.openxmlformats-officedocument.presentationml.slide+xml"/>
  <Override PartName="/ppt/slides/slide965.xml" ContentType="application/vnd.openxmlformats-officedocument.presentationml.slide+xml"/>
  <Override PartName="/ppt/slides/slide966.xml" ContentType="application/vnd.openxmlformats-officedocument.presentationml.slide+xml"/>
  <Override PartName="/ppt/slides/slide967.xml" ContentType="application/vnd.openxmlformats-officedocument.presentationml.slide+xml"/>
  <Override PartName="/ppt/slides/slide968.xml" ContentType="application/vnd.openxmlformats-officedocument.presentationml.slide+xml"/>
  <Override PartName="/ppt/slides/slide969.xml" ContentType="application/vnd.openxmlformats-officedocument.presentationml.slide+xml"/>
  <Override PartName="/ppt/slides/slide970.xml" ContentType="application/vnd.openxmlformats-officedocument.presentationml.slide+xml"/>
  <Override PartName="/ppt/slides/slide971.xml" ContentType="application/vnd.openxmlformats-officedocument.presentationml.slide+xml"/>
  <Override PartName="/ppt/slides/slide972.xml" ContentType="application/vnd.openxmlformats-officedocument.presentationml.slide+xml"/>
  <Override PartName="/ppt/slides/slide973.xml" ContentType="application/vnd.openxmlformats-officedocument.presentationml.slide+xml"/>
  <Override PartName="/ppt/slides/slide974.xml" ContentType="application/vnd.openxmlformats-officedocument.presentationml.slide+xml"/>
  <Override PartName="/ppt/slides/slide975.xml" ContentType="application/vnd.openxmlformats-officedocument.presentationml.slide+xml"/>
  <Override PartName="/ppt/slides/slide976.xml" ContentType="application/vnd.openxmlformats-officedocument.presentationml.slide+xml"/>
  <Override PartName="/ppt/slides/slide977.xml" ContentType="application/vnd.openxmlformats-officedocument.presentationml.slide+xml"/>
  <Override PartName="/ppt/slides/slide978.xml" ContentType="application/vnd.openxmlformats-officedocument.presentationml.slide+xml"/>
  <Override PartName="/ppt/slides/slide979.xml" ContentType="application/vnd.openxmlformats-officedocument.presentationml.slide+xml"/>
  <Override PartName="/ppt/slides/slide980.xml" ContentType="application/vnd.openxmlformats-officedocument.presentationml.slide+xml"/>
  <Override PartName="/ppt/slides/slide981.xml" ContentType="application/vnd.openxmlformats-officedocument.presentationml.slide+xml"/>
  <Override PartName="/ppt/slides/slide982.xml" ContentType="application/vnd.openxmlformats-officedocument.presentationml.slide+xml"/>
  <Override PartName="/ppt/slides/slide983.xml" ContentType="application/vnd.openxmlformats-officedocument.presentationml.slide+xml"/>
  <Override PartName="/ppt/slides/slide984.xml" ContentType="application/vnd.openxmlformats-officedocument.presentationml.slide+xml"/>
  <Override PartName="/ppt/slides/slide985.xml" ContentType="application/vnd.openxmlformats-officedocument.presentationml.slide+xml"/>
  <Override PartName="/ppt/slides/slide986.xml" ContentType="application/vnd.openxmlformats-officedocument.presentationml.slide+xml"/>
  <Override PartName="/ppt/slides/slide987.xml" ContentType="application/vnd.openxmlformats-officedocument.presentationml.slide+xml"/>
  <Override PartName="/ppt/slides/slide988.xml" ContentType="application/vnd.openxmlformats-officedocument.presentationml.slide+xml"/>
  <Override PartName="/ppt/slides/slide989.xml" ContentType="application/vnd.openxmlformats-officedocument.presentationml.slide+xml"/>
  <Override PartName="/ppt/slides/slide990.xml" ContentType="application/vnd.openxmlformats-officedocument.presentationml.slide+xml"/>
  <Override PartName="/ppt/slides/slide991.xml" ContentType="application/vnd.openxmlformats-officedocument.presentationml.slide+xml"/>
  <Override PartName="/ppt/slides/slide992.xml" ContentType="application/vnd.openxmlformats-officedocument.presentationml.slide+xml"/>
  <Override PartName="/ppt/slides/slide993.xml" ContentType="application/vnd.openxmlformats-officedocument.presentationml.slide+xml"/>
  <Override PartName="/ppt/slides/slide994.xml" ContentType="application/vnd.openxmlformats-officedocument.presentationml.slide+xml"/>
  <Override PartName="/ppt/slides/slide995.xml" ContentType="application/vnd.openxmlformats-officedocument.presentationml.slide+xml"/>
  <Override PartName="/ppt/slides/slide996.xml" ContentType="application/vnd.openxmlformats-officedocument.presentationml.slide+xml"/>
  <Override PartName="/ppt/slides/slide997.xml" ContentType="application/vnd.openxmlformats-officedocument.presentationml.slide+xml"/>
  <Override PartName="/ppt/slides/slide998.xml" ContentType="application/vnd.openxmlformats-officedocument.presentationml.slide+xml"/>
  <Override PartName="/ppt/slides/slide999.xml" ContentType="application/vnd.openxmlformats-officedocument.presentationml.slide+xml"/>
  <Override PartName="/ppt/slides/slide1000.xml" ContentType="application/vnd.openxmlformats-officedocument.presentationml.slide+xml"/>
  <Override PartName="/ppt/slides/slide1001.xml" ContentType="application/vnd.openxmlformats-officedocument.presentationml.slide+xml"/>
  <Override PartName="/ppt/slides/slide1002.xml" ContentType="application/vnd.openxmlformats-officedocument.presentationml.slide+xml"/>
  <Override PartName="/ppt/slides/slide1003.xml" ContentType="application/vnd.openxmlformats-officedocument.presentationml.slide+xml"/>
  <Override PartName="/ppt/slides/slide1004.xml" ContentType="application/vnd.openxmlformats-officedocument.presentationml.slide+xml"/>
  <Override PartName="/ppt/slides/slide1005.xml" ContentType="application/vnd.openxmlformats-officedocument.presentationml.slide+xml"/>
  <Override PartName="/ppt/slides/slide1006.xml" ContentType="application/vnd.openxmlformats-officedocument.presentationml.slide+xml"/>
  <Override PartName="/ppt/slides/slide1007.xml" ContentType="application/vnd.openxmlformats-officedocument.presentationml.slide+xml"/>
  <Override PartName="/ppt/slides/slide1008.xml" ContentType="application/vnd.openxmlformats-officedocument.presentationml.slide+xml"/>
  <Override PartName="/ppt/slides/slide1009.xml" ContentType="application/vnd.openxmlformats-officedocument.presentationml.slide+xml"/>
  <Override PartName="/ppt/slides/slide1010.xml" ContentType="application/vnd.openxmlformats-officedocument.presentationml.slide+xml"/>
  <Override PartName="/ppt/slides/slide1011.xml" ContentType="application/vnd.openxmlformats-officedocument.presentationml.slide+xml"/>
  <Override PartName="/ppt/slides/slide1012.xml" ContentType="application/vnd.openxmlformats-officedocument.presentationml.slide+xml"/>
  <Override PartName="/ppt/slides/slide1013.xml" ContentType="application/vnd.openxmlformats-officedocument.presentationml.slide+xml"/>
  <Override PartName="/ppt/slides/slide1014.xml" ContentType="application/vnd.openxmlformats-officedocument.presentationml.slide+xml"/>
  <Override PartName="/ppt/slides/slide1015.xml" ContentType="application/vnd.openxmlformats-officedocument.presentationml.slide+xml"/>
  <Override PartName="/ppt/slides/slide1016.xml" ContentType="application/vnd.openxmlformats-officedocument.presentationml.slide+xml"/>
  <Override PartName="/ppt/slides/slide1017.xml" ContentType="application/vnd.openxmlformats-officedocument.presentationml.slide+xml"/>
  <Override PartName="/ppt/slides/slide1018.xml" ContentType="application/vnd.openxmlformats-officedocument.presentationml.slide+xml"/>
  <Override PartName="/ppt/slides/slide1019.xml" ContentType="application/vnd.openxmlformats-officedocument.presentationml.slide+xml"/>
  <Override PartName="/ppt/slides/slide1020.xml" ContentType="application/vnd.openxmlformats-officedocument.presentationml.slide+xml"/>
  <Override PartName="/ppt/slides/slide1021.xml" ContentType="application/vnd.openxmlformats-officedocument.presentationml.slide+xml"/>
  <Override PartName="/ppt/slides/slide1022.xml" ContentType="application/vnd.openxmlformats-officedocument.presentationml.slide+xml"/>
  <Override PartName="/ppt/slides/slide1023.xml" ContentType="application/vnd.openxmlformats-officedocument.presentationml.slide+xml"/>
  <Override PartName="/ppt/slides/slide1024.xml" ContentType="application/vnd.openxmlformats-officedocument.presentationml.slide+xml"/>
  <Override PartName="/ppt/slides/slide1025.xml" ContentType="application/vnd.openxmlformats-officedocument.presentationml.slide+xml"/>
  <Override PartName="/ppt/slides/slide1026.xml" ContentType="application/vnd.openxmlformats-officedocument.presentationml.slide+xml"/>
  <Override PartName="/ppt/slides/slide1027.xml" ContentType="application/vnd.openxmlformats-officedocument.presentationml.slide+xml"/>
  <Override PartName="/ppt/slides/slide1028.xml" ContentType="application/vnd.openxmlformats-officedocument.presentationml.slide+xml"/>
  <Override PartName="/ppt/slides/slide1029.xml" ContentType="application/vnd.openxmlformats-officedocument.presentationml.slide+xml"/>
  <Override PartName="/ppt/slides/slide1030.xml" ContentType="application/vnd.openxmlformats-officedocument.presentationml.slide+xml"/>
  <Override PartName="/ppt/slides/slide1031.xml" ContentType="application/vnd.openxmlformats-officedocument.presentationml.slide+xml"/>
  <Override PartName="/ppt/slides/slide1032.xml" ContentType="application/vnd.openxmlformats-officedocument.presentationml.slide+xml"/>
  <Override PartName="/ppt/slides/slide1033.xml" ContentType="application/vnd.openxmlformats-officedocument.presentationml.slide+xml"/>
  <Override PartName="/ppt/slides/slide1034.xml" ContentType="application/vnd.openxmlformats-officedocument.presentationml.slide+xml"/>
  <Override PartName="/ppt/slides/slide1035.xml" ContentType="application/vnd.openxmlformats-officedocument.presentationml.slide+xml"/>
  <Override PartName="/ppt/slides/slide1036.xml" ContentType="application/vnd.openxmlformats-officedocument.presentationml.slide+xml"/>
  <Override PartName="/ppt/slides/slide1037.xml" ContentType="application/vnd.openxmlformats-officedocument.presentationml.slide+xml"/>
  <Override PartName="/ppt/slides/slide1038.xml" ContentType="application/vnd.openxmlformats-officedocument.presentationml.slide+xml"/>
  <Override PartName="/ppt/slides/slide1039.xml" ContentType="application/vnd.openxmlformats-officedocument.presentationml.slide+xml"/>
  <Override PartName="/ppt/slides/slide1040.xml" ContentType="application/vnd.openxmlformats-officedocument.presentationml.slide+xml"/>
  <Override PartName="/ppt/slides/slide1041.xml" ContentType="application/vnd.openxmlformats-officedocument.presentationml.slide+xml"/>
  <Override PartName="/ppt/slides/slide1042.xml" ContentType="application/vnd.openxmlformats-officedocument.presentationml.slide+xml"/>
  <Override PartName="/ppt/slides/slide1043.xml" ContentType="application/vnd.openxmlformats-officedocument.presentationml.slide+xml"/>
  <Override PartName="/ppt/slides/slide1044.xml" ContentType="application/vnd.openxmlformats-officedocument.presentationml.slide+xml"/>
  <Override PartName="/ppt/slides/slide1045.xml" ContentType="application/vnd.openxmlformats-officedocument.presentationml.slide+xml"/>
  <Override PartName="/ppt/slides/slide1046.xml" ContentType="application/vnd.openxmlformats-officedocument.presentationml.slide+xml"/>
  <Override PartName="/ppt/slides/slide1047.xml" ContentType="application/vnd.openxmlformats-officedocument.presentationml.slide+xml"/>
  <Override PartName="/ppt/slides/slide1048.xml" ContentType="application/vnd.openxmlformats-officedocument.presentationml.slide+xml"/>
  <Override PartName="/ppt/slides/slide1049.xml" ContentType="application/vnd.openxmlformats-officedocument.presentationml.slide+xml"/>
  <Override PartName="/ppt/slides/slide1050.xml" ContentType="application/vnd.openxmlformats-officedocument.presentationml.slide+xml"/>
  <Override PartName="/ppt/slides/slide1051.xml" ContentType="application/vnd.openxmlformats-officedocument.presentationml.slide+xml"/>
  <Override PartName="/ppt/slides/slide1052.xml" ContentType="application/vnd.openxmlformats-officedocument.presentationml.slide+xml"/>
  <Override PartName="/ppt/slides/slide1053.xml" ContentType="application/vnd.openxmlformats-officedocument.presentationml.slide+xml"/>
  <Override PartName="/ppt/slides/slide1054.xml" ContentType="application/vnd.openxmlformats-officedocument.presentationml.slide+xml"/>
  <Override PartName="/ppt/slides/slide1055.xml" ContentType="application/vnd.openxmlformats-officedocument.presentationml.slide+xml"/>
  <Override PartName="/ppt/slides/slide1056.xml" ContentType="application/vnd.openxmlformats-officedocument.presentationml.slide+xml"/>
  <Override PartName="/ppt/slides/slide1057.xml" ContentType="application/vnd.openxmlformats-officedocument.presentationml.slide+xml"/>
  <Override PartName="/ppt/slides/slide1058.xml" ContentType="application/vnd.openxmlformats-officedocument.presentationml.slide+xml"/>
  <Override PartName="/ppt/slides/slide1059.xml" ContentType="application/vnd.openxmlformats-officedocument.presentationml.slide+xml"/>
  <Override PartName="/ppt/slides/slide1060.xml" ContentType="application/vnd.openxmlformats-officedocument.presentationml.slide+xml"/>
  <Override PartName="/ppt/slides/slide1061.xml" ContentType="application/vnd.openxmlformats-officedocument.presentationml.slide+xml"/>
  <Override PartName="/ppt/slides/slide1062.xml" ContentType="application/vnd.openxmlformats-officedocument.presentationml.slide+xml"/>
  <Override PartName="/ppt/slides/slide1063.xml" ContentType="application/vnd.openxmlformats-officedocument.presentationml.slide+xml"/>
  <Override PartName="/ppt/slides/slide1064.xml" ContentType="application/vnd.openxmlformats-officedocument.presentationml.slide+xml"/>
  <Override PartName="/ppt/slides/slide1065.xml" ContentType="application/vnd.openxmlformats-officedocument.presentationml.slide+xml"/>
  <Override PartName="/ppt/slides/slide1066.xml" ContentType="application/vnd.openxmlformats-officedocument.presentationml.slide+xml"/>
  <Override PartName="/ppt/slides/slide1067.xml" ContentType="application/vnd.openxmlformats-officedocument.presentationml.slide+xml"/>
  <Override PartName="/ppt/slides/slide1068.xml" ContentType="application/vnd.openxmlformats-officedocument.presentationml.slide+xml"/>
  <Override PartName="/ppt/slides/slide1069.xml" ContentType="application/vnd.openxmlformats-officedocument.presentationml.slide+xml"/>
  <Override PartName="/ppt/slides/slide1070.xml" ContentType="application/vnd.openxmlformats-officedocument.presentationml.slide+xml"/>
  <Override PartName="/ppt/slides/slide1071.xml" ContentType="application/vnd.openxmlformats-officedocument.presentationml.slide+xml"/>
  <Override PartName="/ppt/slides/slide1072.xml" ContentType="application/vnd.openxmlformats-officedocument.presentationml.slide+xml"/>
  <Override PartName="/ppt/slides/slide1073.xml" ContentType="application/vnd.openxmlformats-officedocument.presentationml.slide+xml"/>
  <Override PartName="/ppt/slides/slide1074.xml" ContentType="application/vnd.openxmlformats-officedocument.presentationml.slide+xml"/>
  <Override PartName="/ppt/slides/slide1075.xml" ContentType="application/vnd.openxmlformats-officedocument.presentationml.slide+xml"/>
  <Override PartName="/ppt/slides/slide1076.xml" ContentType="application/vnd.openxmlformats-officedocument.presentationml.slide+xml"/>
  <Override PartName="/ppt/slides/slide1077.xml" ContentType="application/vnd.openxmlformats-officedocument.presentationml.slide+xml"/>
  <Override PartName="/ppt/slides/slide1078.xml" ContentType="application/vnd.openxmlformats-officedocument.presentationml.slide+xml"/>
  <Override PartName="/ppt/slides/slide1079.xml" ContentType="application/vnd.openxmlformats-officedocument.presentationml.slide+xml"/>
  <Override PartName="/ppt/slides/slide1080.xml" ContentType="application/vnd.openxmlformats-officedocument.presentationml.slide+xml"/>
  <Override PartName="/ppt/slides/slide1081.xml" ContentType="application/vnd.openxmlformats-officedocument.presentationml.slide+xml"/>
  <Override PartName="/ppt/slides/slide1082.xml" ContentType="application/vnd.openxmlformats-officedocument.presentationml.slide+xml"/>
  <Override PartName="/ppt/slides/slide1083.xml" ContentType="application/vnd.openxmlformats-officedocument.presentationml.slide+xml"/>
  <Override PartName="/ppt/slides/slide1084.xml" ContentType="application/vnd.openxmlformats-officedocument.presentationml.slide+xml"/>
  <Override PartName="/ppt/slides/slide1085.xml" ContentType="application/vnd.openxmlformats-officedocument.presentationml.slide+xml"/>
  <Override PartName="/ppt/slides/slide1086.xml" ContentType="application/vnd.openxmlformats-officedocument.presentationml.slide+xml"/>
  <Override PartName="/ppt/slides/slide1087.xml" ContentType="application/vnd.openxmlformats-officedocument.presentationml.slide+xml"/>
  <Override PartName="/ppt/slides/slide1088.xml" ContentType="application/vnd.openxmlformats-officedocument.presentationml.slide+xml"/>
  <Override PartName="/ppt/slides/slide1089.xml" ContentType="application/vnd.openxmlformats-officedocument.presentationml.slide+xml"/>
  <Override PartName="/ppt/slides/slide1090.xml" ContentType="application/vnd.openxmlformats-officedocument.presentationml.slide+xml"/>
  <Override PartName="/ppt/slides/slide1091.xml" ContentType="application/vnd.openxmlformats-officedocument.presentationml.slide+xml"/>
  <Override PartName="/ppt/slides/slide1092.xml" ContentType="application/vnd.openxmlformats-officedocument.presentationml.slide+xml"/>
  <Override PartName="/ppt/slides/slide1093.xml" ContentType="application/vnd.openxmlformats-officedocument.presentationml.slide+xml"/>
  <Override PartName="/ppt/slides/slide1094.xml" ContentType="application/vnd.openxmlformats-officedocument.presentationml.slide+xml"/>
  <Override PartName="/ppt/slides/slide1095.xml" ContentType="application/vnd.openxmlformats-officedocument.presentationml.slide+xml"/>
  <Override PartName="/ppt/slides/slide1096.xml" ContentType="application/vnd.openxmlformats-officedocument.presentationml.slide+xml"/>
  <Override PartName="/ppt/slides/slide1097.xml" ContentType="application/vnd.openxmlformats-officedocument.presentationml.slide+xml"/>
  <Override PartName="/ppt/slides/slide1098.xml" ContentType="application/vnd.openxmlformats-officedocument.presentationml.slide+xml"/>
  <Override PartName="/ppt/slides/slide1099.xml" ContentType="application/vnd.openxmlformats-officedocument.presentationml.slide+xml"/>
  <Override PartName="/ppt/slides/slide1100.xml" ContentType="application/vnd.openxmlformats-officedocument.presentationml.slide+xml"/>
  <Override PartName="/ppt/slides/slide1101.xml" ContentType="application/vnd.openxmlformats-officedocument.presentationml.slide+xml"/>
  <Override PartName="/ppt/slides/slide1102.xml" ContentType="application/vnd.openxmlformats-officedocument.presentationml.slide+xml"/>
  <Override PartName="/ppt/slides/slide1103.xml" ContentType="application/vnd.openxmlformats-officedocument.presentationml.slide+xml"/>
  <Override PartName="/ppt/slides/slide1104.xml" ContentType="application/vnd.openxmlformats-officedocument.presentationml.slide+xml"/>
  <Override PartName="/ppt/slides/slide1105.xml" ContentType="application/vnd.openxmlformats-officedocument.presentationml.slide+xml"/>
  <Override PartName="/ppt/slides/slide1106.xml" ContentType="application/vnd.openxmlformats-officedocument.presentationml.slide+xml"/>
  <Override PartName="/ppt/slides/slide1107.xml" ContentType="application/vnd.openxmlformats-officedocument.presentationml.slide+xml"/>
  <Override PartName="/ppt/slides/slide1108.xml" ContentType="application/vnd.openxmlformats-officedocument.presentationml.slide+xml"/>
  <Override PartName="/ppt/slides/slide1109.xml" ContentType="application/vnd.openxmlformats-officedocument.presentationml.slide+xml"/>
  <Override PartName="/ppt/slides/slide1110.xml" ContentType="application/vnd.openxmlformats-officedocument.presentationml.slide+xml"/>
  <Override PartName="/ppt/slides/slide1111.xml" ContentType="application/vnd.openxmlformats-officedocument.presentationml.slide+xml"/>
  <Override PartName="/ppt/slides/slide1112.xml" ContentType="application/vnd.openxmlformats-officedocument.presentationml.slide+xml"/>
  <Override PartName="/ppt/slides/slide1113.xml" ContentType="application/vnd.openxmlformats-officedocument.presentationml.slide+xml"/>
  <Override PartName="/ppt/slides/slide1114.xml" ContentType="application/vnd.openxmlformats-officedocument.presentationml.slide+xml"/>
  <Override PartName="/ppt/slides/slide1115.xml" ContentType="application/vnd.openxmlformats-officedocument.presentationml.slide+xml"/>
  <Override PartName="/ppt/slides/slide1116.xml" ContentType="application/vnd.openxmlformats-officedocument.presentationml.slide+xml"/>
  <Override PartName="/ppt/slides/slide1117.xml" ContentType="application/vnd.openxmlformats-officedocument.presentationml.slide+xml"/>
  <Override PartName="/ppt/slides/slide1118.xml" ContentType="application/vnd.openxmlformats-officedocument.presentationml.slide+xml"/>
  <Override PartName="/ppt/slides/slide1119.xml" ContentType="application/vnd.openxmlformats-officedocument.presentationml.slide+xml"/>
  <Override PartName="/ppt/slides/slide1120.xml" ContentType="application/vnd.openxmlformats-officedocument.presentationml.slide+xml"/>
  <Override PartName="/ppt/slides/slide1121.xml" ContentType="application/vnd.openxmlformats-officedocument.presentationml.slide+xml"/>
  <Override PartName="/ppt/slides/slide1122.xml" ContentType="application/vnd.openxmlformats-officedocument.presentationml.slide+xml"/>
  <Override PartName="/ppt/slides/slide1123.xml" ContentType="application/vnd.openxmlformats-officedocument.presentationml.slide+xml"/>
  <Override PartName="/ppt/slides/slide1124.xml" ContentType="application/vnd.openxmlformats-officedocument.presentationml.slide+xml"/>
  <Override PartName="/ppt/slides/slide1125.xml" ContentType="application/vnd.openxmlformats-officedocument.presentationml.slide+xml"/>
  <Override PartName="/ppt/slides/slide1126.xml" ContentType="application/vnd.openxmlformats-officedocument.presentationml.slide+xml"/>
  <Override PartName="/ppt/slides/slide1127.xml" ContentType="application/vnd.openxmlformats-officedocument.presentationml.slide+xml"/>
  <Override PartName="/ppt/slides/slide1128.xml" ContentType="application/vnd.openxmlformats-officedocument.presentationml.slide+xml"/>
  <Override PartName="/ppt/slides/slide1129.xml" ContentType="application/vnd.openxmlformats-officedocument.presentationml.slide+xml"/>
  <Override PartName="/ppt/slides/slide1130.xml" ContentType="application/vnd.openxmlformats-officedocument.presentationml.slide+xml"/>
  <Override PartName="/ppt/slides/slide1131.xml" ContentType="application/vnd.openxmlformats-officedocument.presentationml.slide+xml"/>
  <Override PartName="/ppt/slides/slide1132.xml" ContentType="application/vnd.openxmlformats-officedocument.presentationml.slide+xml"/>
  <Override PartName="/ppt/slides/slide1133.xml" ContentType="application/vnd.openxmlformats-officedocument.presentationml.slide+xml"/>
  <Override PartName="/ppt/slides/slide1134.xml" ContentType="application/vnd.openxmlformats-officedocument.presentationml.slide+xml"/>
  <Override PartName="/ppt/slides/slide1135.xml" ContentType="application/vnd.openxmlformats-officedocument.presentationml.slide+xml"/>
  <Override PartName="/ppt/slides/slide1136.xml" ContentType="application/vnd.openxmlformats-officedocument.presentationml.slide+xml"/>
  <Override PartName="/ppt/slides/slide1137.xml" ContentType="application/vnd.openxmlformats-officedocument.presentationml.slide+xml"/>
  <Override PartName="/ppt/slides/slide1138.xml" ContentType="application/vnd.openxmlformats-officedocument.presentationml.slide+xml"/>
  <Override PartName="/ppt/slides/slide1139.xml" ContentType="application/vnd.openxmlformats-officedocument.presentationml.slide+xml"/>
  <Override PartName="/ppt/slides/slide1140.xml" ContentType="application/vnd.openxmlformats-officedocument.presentationml.slide+xml"/>
  <Override PartName="/ppt/slides/slide1141.xml" ContentType="application/vnd.openxmlformats-officedocument.presentationml.slide+xml"/>
  <Override PartName="/ppt/slides/slide1142.xml" ContentType="application/vnd.openxmlformats-officedocument.presentationml.slide+xml"/>
  <Override PartName="/ppt/slides/slide1143.xml" ContentType="application/vnd.openxmlformats-officedocument.presentationml.slide+xml"/>
  <Override PartName="/ppt/slides/slide1144.xml" ContentType="application/vnd.openxmlformats-officedocument.presentationml.slide+xml"/>
  <Override PartName="/ppt/slides/slide1145.xml" ContentType="application/vnd.openxmlformats-officedocument.presentationml.slide+xml"/>
  <Override PartName="/ppt/slides/slide1146.xml" ContentType="application/vnd.openxmlformats-officedocument.presentationml.slide+xml"/>
  <Override PartName="/ppt/slides/slide1147.xml" ContentType="application/vnd.openxmlformats-officedocument.presentationml.slide+xml"/>
  <Override PartName="/ppt/slides/slide1148.xml" ContentType="application/vnd.openxmlformats-officedocument.presentationml.slide+xml"/>
  <Override PartName="/ppt/slides/slide1149.xml" ContentType="application/vnd.openxmlformats-officedocument.presentationml.slide+xml"/>
  <Override PartName="/ppt/slides/slide1150.xml" ContentType="application/vnd.openxmlformats-officedocument.presentationml.slide+xml"/>
  <Override PartName="/ppt/slides/slide1151.xml" ContentType="application/vnd.openxmlformats-officedocument.presentationml.slide+xml"/>
  <Override PartName="/ppt/slides/slide1152.xml" ContentType="application/vnd.openxmlformats-officedocument.presentationml.slide+xml"/>
  <Override PartName="/ppt/slides/slide1153.xml" ContentType="application/vnd.openxmlformats-officedocument.presentationml.slide+xml"/>
  <Override PartName="/ppt/slides/slide11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  <p:sldId id="557" r:id="rId303"/>
    <p:sldId id="558" r:id="rId304"/>
    <p:sldId id="559" r:id="rId305"/>
    <p:sldId id="560" r:id="rId306"/>
    <p:sldId id="561" r:id="rId307"/>
    <p:sldId id="562" r:id="rId308"/>
    <p:sldId id="563" r:id="rId309"/>
    <p:sldId id="564" r:id="rId310"/>
    <p:sldId id="565" r:id="rId311"/>
    <p:sldId id="566" r:id="rId312"/>
    <p:sldId id="567" r:id="rId313"/>
    <p:sldId id="568" r:id="rId314"/>
    <p:sldId id="569" r:id="rId315"/>
    <p:sldId id="570" r:id="rId316"/>
    <p:sldId id="571" r:id="rId317"/>
    <p:sldId id="572" r:id="rId318"/>
    <p:sldId id="573" r:id="rId319"/>
    <p:sldId id="574" r:id="rId320"/>
    <p:sldId id="575" r:id="rId321"/>
    <p:sldId id="576" r:id="rId322"/>
    <p:sldId id="577" r:id="rId323"/>
    <p:sldId id="578" r:id="rId324"/>
    <p:sldId id="579" r:id="rId325"/>
    <p:sldId id="580" r:id="rId326"/>
    <p:sldId id="581" r:id="rId327"/>
    <p:sldId id="582" r:id="rId328"/>
    <p:sldId id="583" r:id="rId329"/>
    <p:sldId id="584" r:id="rId330"/>
    <p:sldId id="585" r:id="rId331"/>
    <p:sldId id="586" r:id="rId332"/>
    <p:sldId id="587" r:id="rId333"/>
    <p:sldId id="588" r:id="rId334"/>
    <p:sldId id="589" r:id="rId335"/>
    <p:sldId id="590" r:id="rId336"/>
    <p:sldId id="591" r:id="rId337"/>
    <p:sldId id="592" r:id="rId338"/>
    <p:sldId id="593" r:id="rId339"/>
    <p:sldId id="594" r:id="rId340"/>
    <p:sldId id="595" r:id="rId341"/>
    <p:sldId id="596" r:id="rId342"/>
    <p:sldId id="597" r:id="rId343"/>
    <p:sldId id="598" r:id="rId344"/>
    <p:sldId id="599" r:id="rId345"/>
    <p:sldId id="600" r:id="rId346"/>
    <p:sldId id="601" r:id="rId347"/>
    <p:sldId id="602" r:id="rId348"/>
    <p:sldId id="603" r:id="rId349"/>
    <p:sldId id="604" r:id="rId350"/>
    <p:sldId id="605" r:id="rId351"/>
    <p:sldId id="606" r:id="rId352"/>
    <p:sldId id="607" r:id="rId353"/>
    <p:sldId id="608" r:id="rId354"/>
    <p:sldId id="609" r:id="rId355"/>
    <p:sldId id="610" r:id="rId356"/>
    <p:sldId id="611" r:id="rId357"/>
    <p:sldId id="612" r:id="rId358"/>
    <p:sldId id="613" r:id="rId359"/>
    <p:sldId id="614" r:id="rId360"/>
    <p:sldId id="615" r:id="rId361"/>
    <p:sldId id="616" r:id="rId362"/>
    <p:sldId id="617" r:id="rId363"/>
    <p:sldId id="618" r:id="rId364"/>
    <p:sldId id="619" r:id="rId365"/>
    <p:sldId id="620" r:id="rId366"/>
    <p:sldId id="621" r:id="rId367"/>
    <p:sldId id="622" r:id="rId368"/>
    <p:sldId id="623" r:id="rId369"/>
    <p:sldId id="624" r:id="rId370"/>
    <p:sldId id="625" r:id="rId371"/>
    <p:sldId id="626" r:id="rId372"/>
    <p:sldId id="627" r:id="rId373"/>
    <p:sldId id="628" r:id="rId374"/>
    <p:sldId id="629" r:id="rId375"/>
    <p:sldId id="630" r:id="rId376"/>
    <p:sldId id="631" r:id="rId377"/>
    <p:sldId id="632" r:id="rId378"/>
    <p:sldId id="633" r:id="rId379"/>
    <p:sldId id="634" r:id="rId380"/>
    <p:sldId id="635" r:id="rId381"/>
    <p:sldId id="636" r:id="rId382"/>
    <p:sldId id="637" r:id="rId383"/>
    <p:sldId id="638" r:id="rId384"/>
    <p:sldId id="639" r:id="rId385"/>
    <p:sldId id="640" r:id="rId386"/>
    <p:sldId id="641" r:id="rId387"/>
    <p:sldId id="642" r:id="rId388"/>
    <p:sldId id="643" r:id="rId389"/>
    <p:sldId id="644" r:id="rId390"/>
    <p:sldId id="645" r:id="rId391"/>
    <p:sldId id="646" r:id="rId392"/>
    <p:sldId id="647" r:id="rId393"/>
    <p:sldId id="648" r:id="rId394"/>
    <p:sldId id="649" r:id="rId395"/>
    <p:sldId id="650" r:id="rId396"/>
    <p:sldId id="651" r:id="rId397"/>
    <p:sldId id="652" r:id="rId398"/>
    <p:sldId id="653" r:id="rId399"/>
    <p:sldId id="654" r:id="rId400"/>
    <p:sldId id="655" r:id="rId401"/>
    <p:sldId id="656" r:id="rId402"/>
    <p:sldId id="657" r:id="rId403"/>
    <p:sldId id="658" r:id="rId404"/>
    <p:sldId id="659" r:id="rId405"/>
    <p:sldId id="660" r:id="rId406"/>
    <p:sldId id="661" r:id="rId407"/>
    <p:sldId id="662" r:id="rId408"/>
    <p:sldId id="663" r:id="rId409"/>
    <p:sldId id="664" r:id="rId410"/>
    <p:sldId id="665" r:id="rId411"/>
    <p:sldId id="666" r:id="rId412"/>
    <p:sldId id="667" r:id="rId413"/>
    <p:sldId id="668" r:id="rId414"/>
    <p:sldId id="669" r:id="rId415"/>
    <p:sldId id="670" r:id="rId416"/>
    <p:sldId id="671" r:id="rId417"/>
    <p:sldId id="672" r:id="rId418"/>
    <p:sldId id="673" r:id="rId419"/>
    <p:sldId id="674" r:id="rId420"/>
    <p:sldId id="675" r:id="rId421"/>
    <p:sldId id="676" r:id="rId422"/>
    <p:sldId id="677" r:id="rId423"/>
    <p:sldId id="678" r:id="rId424"/>
    <p:sldId id="679" r:id="rId425"/>
    <p:sldId id="680" r:id="rId426"/>
    <p:sldId id="681" r:id="rId427"/>
    <p:sldId id="682" r:id="rId428"/>
    <p:sldId id="683" r:id="rId429"/>
    <p:sldId id="684" r:id="rId430"/>
    <p:sldId id="685" r:id="rId431"/>
    <p:sldId id="686" r:id="rId432"/>
    <p:sldId id="687" r:id="rId433"/>
    <p:sldId id="688" r:id="rId434"/>
    <p:sldId id="689" r:id="rId435"/>
    <p:sldId id="690" r:id="rId436"/>
    <p:sldId id="691" r:id="rId437"/>
    <p:sldId id="692" r:id="rId438"/>
    <p:sldId id="693" r:id="rId439"/>
    <p:sldId id="694" r:id="rId440"/>
    <p:sldId id="695" r:id="rId441"/>
    <p:sldId id="696" r:id="rId442"/>
    <p:sldId id="697" r:id="rId443"/>
    <p:sldId id="698" r:id="rId444"/>
    <p:sldId id="699" r:id="rId445"/>
    <p:sldId id="700" r:id="rId446"/>
    <p:sldId id="701" r:id="rId447"/>
    <p:sldId id="702" r:id="rId448"/>
    <p:sldId id="703" r:id="rId449"/>
    <p:sldId id="704" r:id="rId450"/>
    <p:sldId id="705" r:id="rId451"/>
    <p:sldId id="706" r:id="rId452"/>
    <p:sldId id="707" r:id="rId453"/>
    <p:sldId id="708" r:id="rId454"/>
    <p:sldId id="709" r:id="rId455"/>
    <p:sldId id="710" r:id="rId456"/>
    <p:sldId id="711" r:id="rId457"/>
    <p:sldId id="712" r:id="rId458"/>
    <p:sldId id="713" r:id="rId459"/>
    <p:sldId id="714" r:id="rId460"/>
    <p:sldId id="715" r:id="rId461"/>
    <p:sldId id="716" r:id="rId462"/>
    <p:sldId id="717" r:id="rId463"/>
    <p:sldId id="718" r:id="rId464"/>
    <p:sldId id="719" r:id="rId465"/>
    <p:sldId id="720" r:id="rId466"/>
    <p:sldId id="721" r:id="rId467"/>
    <p:sldId id="722" r:id="rId468"/>
    <p:sldId id="723" r:id="rId469"/>
    <p:sldId id="724" r:id="rId470"/>
    <p:sldId id="725" r:id="rId471"/>
    <p:sldId id="726" r:id="rId472"/>
    <p:sldId id="727" r:id="rId473"/>
    <p:sldId id="728" r:id="rId474"/>
    <p:sldId id="729" r:id="rId475"/>
    <p:sldId id="730" r:id="rId476"/>
    <p:sldId id="731" r:id="rId477"/>
    <p:sldId id="732" r:id="rId478"/>
    <p:sldId id="733" r:id="rId479"/>
    <p:sldId id="734" r:id="rId480"/>
    <p:sldId id="735" r:id="rId481"/>
    <p:sldId id="736" r:id="rId482"/>
    <p:sldId id="737" r:id="rId483"/>
    <p:sldId id="738" r:id="rId484"/>
    <p:sldId id="739" r:id="rId485"/>
    <p:sldId id="740" r:id="rId486"/>
    <p:sldId id="741" r:id="rId487"/>
    <p:sldId id="742" r:id="rId488"/>
    <p:sldId id="743" r:id="rId489"/>
    <p:sldId id="744" r:id="rId490"/>
    <p:sldId id="745" r:id="rId491"/>
    <p:sldId id="746" r:id="rId492"/>
    <p:sldId id="747" r:id="rId493"/>
    <p:sldId id="748" r:id="rId494"/>
    <p:sldId id="749" r:id="rId495"/>
    <p:sldId id="750" r:id="rId496"/>
    <p:sldId id="751" r:id="rId497"/>
    <p:sldId id="752" r:id="rId498"/>
    <p:sldId id="753" r:id="rId499"/>
    <p:sldId id="754" r:id="rId500"/>
    <p:sldId id="755" r:id="rId501"/>
    <p:sldId id="756" r:id="rId502"/>
    <p:sldId id="757" r:id="rId503"/>
    <p:sldId id="758" r:id="rId504"/>
    <p:sldId id="759" r:id="rId505"/>
    <p:sldId id="760" r:id="rId506"/>
    <p:sldId id="761" r:id="rId507"/>
    <p:sldId id="762" r:id="rId508"/>
    <p:sldId id="763" r:id="rId509"/>
    <p:sldId id="764" r:id="rId510"/>
    <p:sldId id="765" r:id="rId511"/>
    <p:sldId id="766" r:id="rId512"/>
    <p:sldId id="767" r:id="rId513"/>
    <p:sldId id="768" r:id="rId514"/>
    <p:sldId id="769" r:id="rId515"/>
    <p:sldId id="770" r:id="rId516"/>
    <p:sldId id="771" r:id="rId517"/>
    <p:sldId id="772" r:id="rId518"/>
    <p:sldId id="773" r:id="rId519"/>
    <p:sldId id="774" r:id="rId520"/>
    <p:sldId id="775" r:id="rId521"/>
    <p:sldId id="776" r:id="rId522"/>
    <p:sldId id="777" r:id="rId523"/>
    <p:sldId id="778" r:id="rId524"/>
    <p:sldId id="779" r:id="rId525"/>
    <p:sldId id="780" r:id="rId526"/>
    <p:sldId id="781" r:id="rId527"/>
    <p:sldId id="782" r:id="rId528"/>
    <p:sldId id="783" r:id="rId529"/>
    <p:sldId id="784" r:id="rId530"/>
    <p:sldId id="785" r:id="rId531"/>
    <p:sldId id="786" r:id="rId532"/>
    <p:sldId id="787" r:id="rId533"/>
    <p:sldId id="788" r:id="rId534"/>
    <p:sldId id="789" r:id="rId535"/>
    <p:sldId id="790" r:id="rId536"/>
    <p:sldId id="791" r:id="rId537"/>
    <p:sldId id="792" r:id="rId538"/>
    <p:sldId id="793" r:id="rId539"/>
    <p:sldId id="794" r:id="rId540"/>
    <p:sldId id="795" r:id="rId541"/>
    <p:sldId id="796" r:id="rId542"/>
    <p:sldId id="797" r:id="rId543"/>
    <p:sldId id="798" r:id="rId544"/>
    <p:sldId id="799" r:id="rId545"/>
    <p:sldId id="800" r:id="rId546"/>
    <p:sldId id="801" r:id="rId547"/>
    <p:sldId id="802" r:id="rId548"/>
    <p:sldId id="803" r:id="rId549"/>
    <p:sldId id="804" r:id="rId550"/>
    <p:sldId id="805" r:id="rId551"/>
    <p:sldId id="806" r:id="rId552"/>
    <p:sldId id="807" r:id="rId553"/>
    <p:sldId id="808" r:id="rId554"/>
    <p:sldId id="809" r:id="rId555"/>
    <p:sldId id="810" r:id="rId556"/>
    <p:sldId id="811" r:id="rId557"/>
    <p:sldId id="812" r:id="rId558"/>
    <p:sldId id="813" r:id="rId559"/>
    <p:sldId id="814" r:id="rId560"/>
    <p:sldId id="815" r:id="rId561"/>
    <p:sldId id="816" r:id="rId562"/>
    <p:sldId id="817" r:id="rId563"/>
    <p:sldId id="818" r:id="rId564"/>
    <p:sldId id="819" r:id="rId565"/>
    <p:sldId id="820" r:id="rId566"/>
    <p:sldId id="821" r:id="rId567"/>
    <p:sldId id="822" r:id="rId568"/>
    <p:sldId id="823" r:id="rId569"/>
    <p:sldId id="824" r:id="rId570"/>
    <p:sldId id="825" r:id="rId571"/>
    <p:sldId id="826" r:id="rId572"/>
    <p:sldId id="827" r:id="rId573"/>
    <p:sldId id="828" r:id="rId574"/>
    <p:sldId id="829" r:id="rId575"/>
    <p:sldId id="830" r:id="rId576"/>
    <p:sldId id="831" r:id="rId577"/>
    <p:sldId id="832" r:id="rId578"/>
    <p:sldId id="833" r:id="rId579"/>
    <p:sldId id="834" r:id="rId580"/>
    <p:sldId id="835" r:id="rId581"/>
    <p:sldId id="836" r:id="rId582"/>
    <p:sldId id="837" r:id="rId583"/>
    <p:sldId id="838" r:id="rId584"/>
    <p:sldId id="839" r:id="rId585"/>
    <p:sldId id="840" r:id="rId586"/>
    <p:sldId id="841" r:id="rId587"/>
    <p:sldId id="842" r:id="rId588"/>
    <p:sldId id="843" r:id="rId589"/>
    <p:sldId id="844" r:id="rId590"/>
    <p:sldId id="845" r:id="rId591"/>
    <p:sldId id="846" r:id="rId592"/>
    <p:sldId id="847" r:id="rId593"/>
    <p:sldId id="848" r:id="rId594"/>
    <p:sldId id="849" r:id="rId595"/>
    <p:sldId id="850" r:id="rId596"/>
    <p:sldId id="851" r:id="rId597"/>
    <p:sldId id="852" r:id="rId598"/>
    <p:sldId id="853" r:id="rId599"/>
    <p:sldId id="854" r:id="rId600"/>
    <p:sldId id="855" r:id="rId601"/>
    <p:sldId id="856" r:id="rId602"/>
    <p:sldId id="857" r:id="rId603"/>
    <p:sldId id="858" r:id="rId604"/>
    <p:sldId id="859" r:id="rId605"/>
    <p:sldId id="860" r:id="rId606"/>
    <p:sldId id="861" r:id="rId607"/>
    <p:sldId id="862" r:id="rId608"/>
    <p:sldId id="863" r:id="rId609"/>
    <p:sldId id="864" r:id="rId610"/>
    <p:sldId id="865" r:id="rId611"/>
    <p:sldId id="866" r:id="rId612"/>
    <p:sldId id="867" r:id="rId613"/>
    <p:sldId id="868" r:id="rId614"/>
    <p:sldId id="869" r:id="rId615"/>
    <p:sldId id="870" r:id="rId616"/>
    <p:sldId id="871" r:id="rId617"/>
    <p:sldId id="872" r:id="rId618"/>
    <p:sldId id="873" r:id="rId619"/>
    <p:sldId id="874" r:id="rId620"/>
    <p:sldId id="875" r:id="rId621"/>
    <p:sldId id="876" r:id="rId622"/>
    <p:sldId id="877" r:id="rId623"/>
    <p:sldId id="878" r:id="rId624"/>
    <p:sldId id="879" r:id="rId625"/>
    <p:sldId id="880" r:id="rId626"/>
    <p:sldId id="881" r:id="rId627"/>
    <p:sldId id="882" r:id="rId628"/>
    <p:sldId id="883" r:id="rId629"/>
    <p:sldId id="884" r:id="rId630"/>
    <p:sldId id="885" r:id="rId631"/>
    <p:sldId id="886" r:id="rId632"/>
    <p:sldId id="887" r:id="rId633"/>
    <p:sldId id="888" r:id="rId634"/>
    <p:sldId id="889" r:id="rId635"/>
    <p:sldId id="890" r:id="rId636"/>
    <p:sldId id="891" r:id="rId637"/>
    <p:sldId id="892" r:id="rId638"/>
    <p:sldId id="893" r:id="rId639"/>
    <p:sldId id="894" r:id="rId640"/>
    <p:sldId id="895" r:id="rId641"/>
    <p:sldId id="896" r:id="rId642"/>
    <p:sldId id="897" r:id="rId643"/>
    <p:sldId id="898" r:id="rId644"/>
    <p:sldId id="899" r:id="rId645"/>
    <p:sldId id="900" r:id="rId646"/>
    <p:sldId id="901" r:id="rId647"/>
    <p:sldId id="902" r:id="rId648"/>
    <p:sldId id="903" r:id="rId649"/>
    <p:sldId id="904" r:id="rId650"/>
    <p:sldId id="905" r:id="rId651"/>
    <p:sldId id="906" r:id="rId652"/>
    <p:sldId id="907" r:id="rId653"/>
    <p:sldId id="908" r:id="rId654"/>
    <p:sldId id="909" r:id="rId655"/>
    <p:sldId id="910" r:id="rId656"/>
    <p:sldId id="911" r:id="rId657"/>
    <p:sldId id="912" r:id="rId658"/>
    <p:sldId id="913" r:id="rId659"/>
    <p:sldId id="914" r:id="rId660"/>
    <p:sldId id="915" r:id="rId661"/>
    <p:sldId id="916" r:id="rId662"/>
    <p:sldId id="917" r:id="rId663"/>
    <p:sldId id="918" r:id="rId664"/>
    <p:sldId id="919" r:id="rId665"/>
    <p:sldId id="920" r:id="rId666"/>
    <p:sldId id="921" r:id="rId667"/>
    <p:sldId id="922" r:id="rId668"/>
    <p:sldId id="923" r:id="rId669"/>
    <p:sldId id="924" r:id="rId670"/>
    <p:sldId id="925" r:id="rId671"/>
    <p:sldId id="926" r:id="rId672"/>
    <p:sldId id="927" r:id="rId673"/>
    <p:sldId id="928" r:id="rId674"/>
    <p:sldId id="929" r:id="rId675"/>
    <p:sldId id="930" r:id="rId676"/>
    <p:sldId id="931" r:id="rId677"/>
    <p:sldId id="932" r:id="rId678"/>
    <p:sldId id="933" r:id="rId679"/>
    <p:sldId id="934" r:id="rId680"/>
    <p:sldId id="935" r:id="rId681"/>
    <p:sldId id="936" r:id="rId682"/>
    <p:sldId id="937" r:id="rId683"/>
    <p:sldId id="938" r:id="rId684"/>
    <p:sldId id="939" r:id="rId685"/>
    <p:sldId id="940" r:id="rId686"/>
    <p:sldId id="941" r:id="rId687"/>
    <p:sldId id="942" r:id="rId688"/>
    <p:sldId id="943" r:id="rId689"/>
    <p:sldId id="944" r:id="rId690"/>
    <p:sldId id="945" r:id="rId691"/>
    <p:sldId id="946" r:id="rId692"/>
    <p:sldId id="947" r:id="rId693"/>
    <p:sldId id="948" r:id="rId694"/>
    <p:sldId id="949" r:id="rId695"/>
    <p:sldId id="950" r:id="rId696"/>
    <p:sldId id="951" r:id="rId697"/>
    <p:sldId id="952" r:id="rId698"/>
    <p:sldId id="953" r:id="rId699"/>
    <p:sldId id="954" r:id="rId700"/>
    <p:sldId id="955" r:id="rId701"/>
    <p:sldId id="956" r:id="rId702"/>
    <p:sldId id="957" r:id="rId703"/>
    <p:sldId id="958" r:id="rId704"/>
    <p:sldId id="959" r:id="rId705"/>
    <p:sldId id="960" r:id="rId706"/>
    <p:sldId id="961" r:id="rId707"/>
    <p:sldId id="962" r:id="rId708"/>
    <p:sldId id="963" r:id="rId709"/>
    <p:sldId id="964" r:id="rId710"/>
    <p:sldId id="965" r:id="rId711"/>
    <p:sldId id="966" r:id="rId712"/>
    <p:sldId id="967" r:id="rId713"/>
    <p:sldId id="968" r:id="rId714"/>
    <p:sldId id="969" r:id="rId715"/>
    <p:sldId id="970" r:id="rId716"/>
    <p:sldId id="971" r:id="rId717"/>
    <p:sldId id="972" r:id="rId718"/>
    <p:sldId id="973" r:id="rId719"/>
    <p:sldId id="974" r:id="rId720"/>
    <p:sldId id="975" r:id="rId721"/>
    <p:sldId id="976" r:id="rId722"/>
    <p:sldId id="977" r:id="rId723"/>
    <p:sldId id="978" r:id="rId724"/>
    <p:sldId id="979" r:id="rId725"/>
    <p:sldId id="980" r:id="rId726"/>
    <p:sldId id="981" r:id="rId727"/>
    <p:sldId id="982" r:id="rId728"/>
    <p:sldId id="983" r:id="rId729"/>
    <p:sldId id="984" r:id="rId730"/>
    <p:sldId id="985" r:id="rId731"/>
    <p:sldId id="986" r:id="rId732"/>
    <p:sldId id="987" r:id="rId733"/>
    <p:sldId id="988" r:id="rId734"/>
    <p:sldId id="989" r:id="rId735"/>
    <p:sldId id="990" r:id="rId736"/>
    <p:sldId id="991" r:id="rId737"/>
    <p:sldId id="992" r:id="rId738"/>
    <p:sldId id="993" r:id="rId739"/>
    <p:sldId id="994" r:id="rId740"/>
    <p:sldId id="995" r:id="rId741"/>
    <p:sldId id="996" r:id="rId742"/>
    <p:sldId id="997" r:id="rId743"/>
    <p:sldId id="998" r:id="rId744"/>
    <p:sldId id="999" r:id="rId745"/>
    <p:sldId id="1000" r:id="rId746"/>
    <p:sldId id="1001" r:id="rId747"/>
    <p:sldId id="1002" r:id="rId748"/>
    <p:sldId id="1003" r:id="rId749"/>
    <p:sldId id="1004" r:id="rId750"/>
    <p:sldId id="1005" r:id="rId751"/>
    <p:sldId id="1006" r:id="rId752"/>
    <p:sldId id="1007" r:id="rId753"/>
    <p:sldId id="1008" r:id="rId754"/>
    <p:sldId id="1009" r:id="rId755"/>
    <p:sldId id="1010" r:id="rId756"/>
    <p:sldId id="1011" r:id="rId757"/>
    <p:sldId id="1012" r:id="rId758"/>
    <p:sldId id="1013" r:id="rId759"/>
    <p:sldId id="1014" r:id="rId760"/>
    <p:sldId id="1015" r:id="rId761"/>
    <p:sldId id="1016" r:id="rId762"/>
    <p:sldId id="1017" r:id="rId763"/>
    <p:sldId id="1018" r:id="rId764"/>
    <p:sldId id="1019" r:id="rId765"/>
    <p:sldId id="1020" r:id="rId766"/>
    <p:sldId id="1021" r:id="rId767"/>
    <p:sldId id="1022" r:id="rId768"/>
    <p:sldId id="1023" r:id="rId769"/>
    <p:sldId id="1024" r:id="rId770"/>
    <p:sldId id="1025" r:id="rId771"/>
    <p:sldId id="1026" r:id="rId772"/>
    <p:sldId id="1027" r:id="rId773"/>
    <p:sldId id="1028" r:id="rId774"/>
    <p:sldId id="1029" r:id="rId775"/>
    <p:sldId id="1030" r:id="rId776"/>
    <p:sldId id="1031" r:id="rId777"/>
    <p:sldId id="1032" r:id="rId778"/>
    <p:sldId id="1033" r:id="rId779"/>
    <p:sldId id="1034" r:id="rId780"/>
    <p:sldId id="1035" r:id="rId781"/>
    <p:sldId id="1036" r:id="rId782"/>
    <p:sldId id="1037" r:id="rId783"/>
    <p:sldId id="1038" r:id="rId784"/>
    <p:sldId id="1039" r:id="rId785"/>
    <p:sldId id="1040" r:id="rId786"/>
    <p:sldId id="1041" r:id="rId787"/>
    <p:sldId id="1042" r:id="rId788"/>
    <p:sldId id="1043" r:id="rId789"/>
    <p:sldId id="1044" r:id="rId790"/>
    <p:sldId id="1045" r:id="rId791"/>
    <p:sldId id="1046" r:id="rId792"/>
    <p:sldId id="1047" r:id="rId793"/>
    <p:sldId id="1048" r:id="rId794"/>
    <p:sldId id="1049" r:id="rId795"/>
    <p:sldId id="1050" r:id="rId796"/>
    <p:sldId id="1051" r:id="rId797"/>
    <p:sldId id="1052" r:id="rId798"/>
    <p:sldId id="1053" r:id="rId799"/>
    <p:sldId id="1054" r:id="rId800"/>
    <p:sldId id="1055" r:id="rId801"/>
    <p:sldId id="1056" r:id="rId802"/>
    <p:sldId id="1057" r:id="rId803"/>
    <p:sldId id="1058" r:id="rId804"/>
    <p:sldId id="1059" r:id="rId805"/>
    <p:sldId id="1060" r:id="rId806"/>
    <p:sldId id="1061" r:id="rId807"/>
    <p:sldId id="1062" r:id="rId808"/>
    <p:sldId id="1063" r:id="rId809"/>
    <p:sldId id="1064" r:id="rId810"/>
    <p:sldId id="1065" r:id="rId811"/>
    <p:sldId id="1066" r:id="rId812"/>
    <p:sldId id="1067" r:id="rId813"/>
    <p:sldId id="1068" r:id="rId814"/>
    <p:sldId id="1069" r:id="rId815"/>
    <p:sldId id="1070" r:id="rId816"/>
    <p:sldId id="1071" r:id="rId817"/>
    <p:sldId id="1072" r:id="rId818"/>
    <p:sldId id="1073" r:id="rId819"/>
    <p:sldId id="1074" r:id="rId820"/>
    <p:sldId id="1075" r:id="rId821"/>
    <p:sldId id="1076" r:id="rId822"/>
    <p:sldId id="1077" r:id="rId823"/>
    <p:sldId id="1078" r:id="rId824"/>
    <p:sldId id="1079" r:id="rId825"/>
    <p:sldId id="1080" r:id="rId826"/>
    <p:sldId id="1081" r:id="rId827"/>
    <p:sldId id="1082" r:id="rId828"/>
    <p:sldId id="1083" r:id="rId829"/>
    <p:sldId id="1084" r:id="rId830"/>
    <p:sldId id="1085" r:id="rId831"/>
    <p:sldId id="1086" r:id="rId832"/>
    <p:sldId id="1087" r:id="rId833"/>
    <p:sldId id="1088" r:id="rId834"/>
    <p:sldId id="1089" r:id="rId835"/>
    <p:sldId id="1090" r:id="rId836"/>
    <p:sldId id="1091" r:id="rId837"/>
    <p:sldId id="1092" r:id="rId838"/>
    <p:sldId id="1093" r:id="rId839"/>
    <p:sldId id="1094" r:id="rId840"/>
    <p:sldId id="1095" r:id="rId841"/>
    <p:sldId id="1096" r:id="rId842"/>
    <p:sldId id="1097" r:id="rId843"/>
    <p:sldId id="1098" r:id="rId844"/>
    <p:sldId id="1099" r:id="rId845"/>
    <p:sldId id="1100" r:id="rId846"/>
    <p:sldId id="1101" r:id="rId847"/>
    <p:sldId id="1102" r:id="rId848"/>
    <p:sldId id="1103" r:id="rId849"/>
    <p:sldId id="1104" r:id="rId850"/>
    <p:sldId id="1105" r:id="rId851"/>
    <p:sldId id="1106" r:id="rId852"/>
    <p:sldId id="1107" r:id="rId853"/>
    <p:sldId id="1108" r:id="rId854"/>
    <p:sldId id="1109" r:id="rId855"/>
    <p:sldId id="1110" r:id="rId856"/>
    <p:sldId id="1111" r:id="rId857"/>
    <p:sldId id="1112" r:id="rId858"/>
    <p:sldId id="1113" r:id="rId859"/>
    <p:sldId id="1114" r:id="rId860"/>
    <p:sldId id="1115" r:id="rId861"/>
    <p:sldId id="1116" r:id="rId862"/>
    <p:sldId id="1117" r:id="rId863"/>
    <p:sldId id="1118" r:id="rId864"/>
    <p:sldId id="1119" r:id="rId865"/>
    <p:sldId id="1120" r:id="rId866"/>
    <p:sldId id="1121" r:id="rId867"/>
    <p:sldId id="1122" r:id="rId868"/>
    <p:sldId id="1123" r:id="rId869"/>
    <p:sldId id="1124" r:id="rId870"/>
    <p:sldId id="1125" r:id="rId871"/>
    <p:sldId id="1126" r:id="rId872"/>
    <p:sldId id="1127" r:id="rId873"/>
    <p:sldId id="1128" r:id="rId874"/>
    <p:sldId id="1129" r:id="rId875"/>
    <p:sldId id="1130" r:id="rId876"/>
    <p:sldId id="1131" r:id="rId877"/>
    <p:sldId id="1132" r:id="rId878"/>
    <p:sldId id="1133" r:id="rId879"/>
    <p:sldId id="1134" r:id="rId880"/>
    <p:sldId id="1135" r:id="rId881"/>
    <p:sldId id="1136" r:id="rId882"/>
    <p:sldId id="1137" r:id="rId883"/>
    <p:sldId id="1138" r:id="rId884"/>
    <p:sldId id="1139" r:id="rId885"/>
    <p:sldId id="1140" r:id="rId886"/>
    <p:sldId id="1141" r:id="rId887"/>
    <p:sldId id="1142" r:id="rId888"/>
    <p:sldId id="1143" r:id="rId889"/>
    <p:sldId id="1144" r:id="rId890"/>
    <p:sldId id="1145" r:id="rId891"/>
    <p:sldId id="1146" r:id="rId892"/>
    <p:sldId id="1147" r:id="rId893"/>
    <p:sldId id="1148" r:id="rId894"/>
    <p:sldId id="1149" r:id="rId895"/>
    <p:sldId id="1150" r:id="rId896"/>
    <p:sldId id="1151" r:id="rId897"/>
    <p:sldId id="1152" r:id="rId898"/>
    <p:sldId id="1153" r:id="rId899"/>
    <p:sldId id="1154" r:id="rId900"/>
    <p:sldId id="1155" r:id="rId901"/>
    <p:sldId id="1156" r:id="rId902"/>
    <p:sldId id="1157" r:id="rId903"/>
    <p:sldId id="1158" r:id="rId904"/>
    <p:sldId id="1159" r:id="rId905"/>
    <p:sldId id="1160" r:id="rId906"/>
    <p:sldId id="1161" r:id="rId907"/>
    <p:sldId id="1162" r:id="rId908"/>
    <p:sldId id="1163" r:id="rId909"/>
    <p:sldId id="1164" r:id="rId910"/>
    <p:sldId id="1165" r:id="rId911"/>
    <p:sldId id="1166" r:id="rId912"/>
    <p:sldId id="1167" r:id="rId913"/>
    <p:sldId id="1168" r:id="rId914"/>
    <p:sldId id="1169" r:id="rId915"/>
    <p:sldId id="1170" r:id="rId916"/>
    <p:sldId id="1171" r:id="rId917"/>
    <p:sldId id="1172" r:id="rId918"/>
    <p:sldId id="1173" r:id="rId919"/>
    <p:sldId id="1174" r:id="rId920"/>
    <p:sldId id="1175" r:id="rId921"/>
    <p:sldId id="1176" r:id="rId922"/>
    <p:sldId id="1177" r:id="rId923"/>
    <p:sldId id="1178" r:id="rId924"/>
    <p:sldId id="1179" r:id="rId925"/>
    <p:sldId id="1180" r:id="rId926"/>
    <p:sldId id="1181" r:id="rId927"/>
    <p:sldId id="1182" r:id="rId928"/>
    <p:sldId id="1183" r:id="rId929"/>
    <p:sldId id="1184" r:id="rId930"/>
    <p:sldId id="1185" r:id="rId931"/>
    <p:sldId id="1186" r:id="rId932"/>
    <p:sldId id="1187" r:id="rId933"/>
    <p:sldId id="1188" r:id="rId934"/>
    <p:sldId id="1189" r:id="rId935"/>
    <p:sldId id="1190" r:id="rId936"/>
    <p:sldId id="1191" r:id="rId937"/>
    <p:sldId id="1192" r:id="rId938"/>
    <p:sldId id="1193" r:id="rId939"/>
    <p:sldId id="1194" r:id="rId940"/>
    <p:sldId id="1195" r:id="rId941"/>
    <p:sldId id="1196" r:id="rId942"/>
    <p:sldId id="1197" r:id="rId943"/>
    <p:sldId id="1198" r:id="rId944"/>
    <p:sldId id="1199" r:id="rId945"/>
    <p:sldId id="1200" r:id="rId946"/>
    <p:sldId id="1201" r:id="rId947"/>
    <p:sldId id="1202" r:id="rId948"/>
    <p:sldId id="1203" r:id="rId949"/>
    <p:sldId id="1204" r:id="rId950"/>
    <p:sldId id="1205" r:id="rId951"/>
    <p:sldId id="1206" r:id="rId952"/>
    <p:sldId id="1207" r:id="rId953"/>
    <p:sldId id="1208" r:id="rId954"/>
    <p:sldId id="1209" r:id="rId955"/>
    <p:sldId id="1210" r:id="rId956"/>
    <p:sldId id="1211" r:id="rId957"/>
    <p:sldId id="1212" r:id="rId958"/>
    <p:sldId id="1213" r:id="rId959"/>
    <p:sldId id="1214" r:id="rId960"/>
    <p:sldId id="1215" r:id="rId961"/>
    <p:sldId id="1216" r:id="rId962"/>
    <p:sldId id="1217" r:id="rId963"/>
    <p:sldId id="1218" r:id="rId964"/>
    <p:sldId id="1219" r:id="rId965"/>
    <p:sldId id="1220" r:id="rId966"/>
    <p:sldId id="1221" r:id="rId967"/>
    <p:sldId id="1222" r:id="rId968"/>
    <p:sldId id="1223" r:id="rId969"/>
    <p:sldId id="1224" r:id="rId970"/>
    <p:sldId id="1225" r:id="rId971"/>
    <p:sldId id="1226" r:id="rId972"/>
    <p:sldId id="1227" r:id="rId973"/>
    <p:sldId id="1228" r:id="rId974"/>
    <p:sldId id="1229" r:id="rId975"/>
    <p:sldId id="1230" r:id="rId976"/>
    <p:sldId id="1231" r:id="rId977"/>
    <p:sldId id="1232" r:id="rId978"/>
    <p:sldId id="1233" r:id="rId979"/>
    <p:sldId id="1234" r:id="rId980"/>
    <p:sldId id="1235" r:id="rId981"/>
    <p:sldId id="1236" r:id="rId982"/>
    <p:sldId id="1237" r:id="rId983"/>
    <p:sldId id="1238" r:id="rId984"/>
    <p:sldId id="1239" r:id="rId985"/>
    <p:sldId id="1240" r:id="rId986"/>
    <p:sldId id="1241" r:id="rId987"/>
    <p:sldId id="1242" r:id="rId988"/>
    <p:sldId id="1243" r:id="rId989"/>
    <p:sldId id="1244" r:id="rId990"/>
    <p:sldId id="1245" r:id="rId991"/>
    <p:sldId id="1246" r:id="rId992"/>
    <p:sldId id="1247" r:id="rId993"/>
    <p:sldId id="1248" r:id="rId994"/>
    <p:sldId id="1249" r:id="rId995"/>
    <p:sldId id="1250" r:id="rId996"/>
    <p:sldId id="1251" r:id="rId997"/>
    <p:sldId id="1252" r:id="rId998"/>
    <p:sldId id="1253" r:id="rId999"/>
    <p:sldId id="1254" r:id="rId1000"/>
    <p:sldId id="1255" r:id="rId1001"/>
    <p:sldId id="1256" r:id="rId1002"/>
    <p:sldId id="1257" r:id="rId1003"/>
    <p:sldId id="1258" r:id="rId1004"/>
    <p:sldId id="1259" r:id="rId1005"/>
    <p:sldId id="1260" r:id="rId1006"/>
    <p:sldId id="1261" r:id="rId1007"/>
    <p:sldId id="1262" r:id="rId1008"/>
    <p:sldId id="1263" r:id="rId1009"/>
    <p:sldId id="1264" r:id="rId1010"/>
    <p:sldId id="1265" r:id="rId1011"/>
    <p:sldId id="1266" r:id="rId1012"/>
    <p:sldId id="1267" r:id="rId1013"/>
    <p:sldId id="1268" r:id="rId1014"/>
    <p:sldId id="1269" r:id="rId1015"/>
    <p:sldId id="1270" r:id="rId1016"/>
    <p:sldId id="1271" r:id="rId1017"/>
    <p:sldId id="1272" r:id="rId1018"/>
    <p:sldId id="1273" r:id="rId1019"/>
    <p:sldId id="1274" r:id="rId1020"/>
    <p:sldId id="1275" r:id="rId1021"/>
    <p:sldId id="1276" r:id="rId1022"/>
    <p:sldId id="1277" r:id="rId1023"/>
    <p:sldId id="1278" r:id="rId1024"/>
    <p:sldId id="1279" r:id="rId1025"/>
    <p:sldId id="1280" r:id="rId1026"/>
    <p:sldId id="1281" r:id="rId1027"/>
    <p:sldId id="1282" r:id="rId1028"/>
    <p:sldId id="1283" r:id="rId1029"/>
    <p:sldId id="1284" r:id="rId1030"/>
    <p:sldId id="1285" r:id="rId1031"/>
    <p:sldId id="1286" r:id="rId1032"/>
    <p:sldId id="1287" r:id="rId1033"/>
    <p:sldId id="1288" r:id="rId1034"/>
    <p:sldId id="1289" r:id="rId1035"/>
    <p:sldId id="1290" r:id="rId1036"/>
    <p:sldId id="1291" r:id="rId1037"/>
    <p:sldId id="1292" r:id="rId1038"/>
    <p:sldId id="1293" r:id="rId1039"/>
    <p:sldId id="1294" r:id="rId1040"/>
    <p:sldId id="1295" r:id="rId1041"/>
    <p:sldId id="1296" r:id="rId1042"/>
    <p:sldId id="1297" r:id="rId1043"/>
    <p:sldId id="1298" r:id="rId1044"/>
    <p:sldId id="1299" r:id="rId1045"/>
    <p:sldId id="1300" r:id="rId1046"/>
    <p:sldId id="1301" r:id="rId1047"/>
    <p:sldId id="1302" r:id="rId1048"/>
    <p:sldId id="1303" r:id="rId1049"/>
    <p:sldId id="1304" r:id="rId1050"/>
    <p:sldId id="1305" r:id="rId1051"/>
    <p:sldId id="1306" r:id="rId1052"/>
    <p:sldId id="1307" r:id="rId1053"/>
    <p:sldId id="1308" r:id="rId1054"/>
    <p:sldId id="1309" r:id="rId1055"/>
    <p:sldId id="1310" r:id="rId1056"/>
    <p:sldId id="1311" r:id="rId1057"/>
    <p:sldId id="1312" r:id="rId1058"/>
    <p:sldId id="1313" r:id="rId1059"/>
    <p:sldId id="1314" r:id="rId1060"/>
    <p:sldId id="1315" r:id="rId1061"/>
    <p:sldId id="1316" r:id="rId1062"/>
    <p:sldId id="1317" r:id="rId1063"/>
    <p:sldId id="1318" r:id="rId1064"/>
    <p:sldId id="1319" r:id="rId1065"/>
    <p:sldId id="1320" r:id="rId1066"/>
    <p:sldId id="1321" r:id="rId1067"/>
    <p:sldId id="1322" r:id="rId1068"/>
    <p:sldId id="1323" r:id="rId1069"/>
    <p:sldId id="1324" r:id="rId1070"/>
    <p:sldId id="1325" r:id="rId1071"/>
    <p:sldId id="1326" r:id="rId1072"/>
    <p:sldId id="1327" r:id="rId1073"/>
    <p:sldId id="1328" r:id="rId1074"/>
    <p:sldId id="1329" r:id="rId1075"/>
    <p:sldId id="1330" r:id="rId1076"/>
    <p:sldId id="1331" r:id="rId1077"/>
    <p:sldId id="1332" r:id="rId1078"/>
    <p:sldId id="1333" r:id="rId1079"/>
    <p:sldId id="1334" r:id="rId1080"/>
    <p:sldId id="1335" r:id="rId1081"/>
    <p:sldId id="1336" r:id="rId1082"/>
    <p:sldId id="1337" r:id="rId1083"/>
    <p:sldId id="1338" r:id="rId1084"/>
    <p:sldId id="1339" r:id="rId1085"/>
    <p:sldId id="1340" r:id="rId1086"/>
    <p:sldId id="1341" r:id="rId1087"/>
    <p:sldId id="1342" r:id="rId1088"/>
    <p:sldId id="1343" r:id="rId1089"/>
    <p:sldId id="1344" r:id="rId1090"/>
    <p:sldId id="1345" r:id="rId1091"/>
    <p:sldId id="1346" r:id="rId1092"/>
    <p:sldId id="1347" r:id="rId1093"/>
    <p:sldId id="1348" r:id="rId1094"/>
    <p:sldId id="1349" r:id="rId1095"/>
    <p:sldId id="1350" r:id="rId1096"/>
    <p:sldId id="1351" r:id="rId1097"/>
    <p:sldId id="1352" r:id="rId1098"/>
    <p:sldId id="1353" r:id="rId1099"/>
    <p:sldId id="1354" r:id="rId1100"/>
    <p:sldId id="1355" r:id="rId1101"/>
    <p:sldId id="1356" r:id="rId1102"/>
    <p:sldId id="1357" r:id="rId1103"/>
    <p:sldId id="1358" r:id="rId1104"/>
    <p:sldId id="1359" r:id="rId1105"/>
    <p:sldId id="1360" r:id="rId1106"/>
    <p:sldId id="1361" r:id="rId1107"/>
    <p:sldId id="1362" r:id="rId1108"/>
    <p:sldId id="1363" r:id="rId1109"/>
    <p:sldId id="1364" r:id="rId1110"/>
    <p:sldId id="1365" r:id="rId1111"/>
    <p:sldId id="1366" r:id="rId1112"/>
    <p:sldId id="1367" r:id="rId1113"/>
    <p:sldId id="1368" r:id="rId1114"/>
    <p:sldId id="1369" r:id="rId1115"/>
    <p:sldId id="1370" r:id="rId1116"/>
    <p:sldId id="1371" r:id="rId1117"/>
    <p:sldId id="1372" r:id="rId1118"/>
    <p:sldId id="1373" r:id="rId1119"/>
    <p:sldId id="1374" r:id="rId1120"/>
    <p:sldId id="1375" r:id="rId1121"/>
    <p:sldId id="1376" r:id="rId1122"/>
    <p:sldId id="1377" r:id="rId1123"/>
    <p:sldId id="1378" r:id="rId1124"/>
    <p:sldId id="1379" r:id="rId1125"/>
    <p:sldId id="1380" r:id="rId1126"/>
    <p:sldId id="1381" r:id="rId1127"/>
    <p:sldId id="1382" r:id="rId1128"/>
    <p:sldId id="1383" r:id="rId1129"/>
    <p:sldId id="1384" r:id="rId1130"/>
    <p:sldId id="1385" r:id="rId1131"/>
    <p:sldId id="1386" r:id="rId1132"/>
    <p:sldId id="1387" r:id="rId1133"/>
    <p:sldId id="1388" r:id="rId1134"/>
    <p:sldId id="1389" r:id="rId1135"/>
    <p:sldId id="1390" r:id="rId1136"/>
    <p:sldId id="1391" r:id="rId1137"/>
    <p:sldId id="1392" r:id="rId1138"/>
    <p:sldId id="1393" r:id="rId1139"/>
    <p:sldId id="1394" r:id="rId1140"/>
    <p:sldId id="1395" r:id="rId1141"/>
    <p:sldId id="1396" r:id="rId1142"/>
    <p:sldId id="1397" r:id="rId1143"/>
    <p:sldId id="1398" r:id="rId1144"/>
    <p:sldId id="1399" r:id="rId1145"/>
    <p:sldId id="1400" r:id="rId1146"/>
    <p:sldId id="1401" r:id="rId1147"/>
    <p:sldId id="1402" r:id="rId1148"/>
    <p:sldId id="1403" r:id="rId1149"/>
    <p:sldId id="1404" r:id="rId1150"/>
    <p:sldId id="1405" r:id="rId1151"/>
    <p:sldId id="1406" r:id="rId1152"/>
    <p:sldId id="1407" r:id="rId1153"/>
    <p:sldId id="1408" r:id="rId1154"/>
    <p:sldId id="1409" r:id="rId11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Lucida Grande" charset="0"/>
        <a:ea typeface="ヒラギノ角ゴ ProN W3" charset="-128"/>
        <a:cs typeface="+mn-cs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3" autoAdjust="0"/>
    <p:restoredTop sz="94652" autoAdjust="0"/>
  </p:normalViewPr>
  <p:slideViewPr>
    <p:cSldViewPr>
      <p:cViewPr varScale="1">
        <p:scale>
          <a:sx n="154" d="100"/>
          <a:sy n="154" d="100"/>
        </p:scale>
        <p:origin x="-217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3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93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671" Type="http://schemas.openxmlformats.org/officeDocument/2006/relationships/slide" Target="slides/slide670.xml"/><Relationship Id="rId769" Type="http://schemas.openxmlformats.org/officeDocument/2006/relationships/slide" Target="slides/slide768.xml"/><Relationship Id="rId976" Type="http://schemas.openxmlformats.org/officeDocument/2006/relationships/slide" Target="slides/slide975.xml"/><Relationship Id="rId21" Type="http://schemas.openxmlformats.org/officeDocument/2006/relationships/slide" Target="slides/slide20.xml"/><Relationship Id="rId324" Type="http://schemas.openxmlformats.org/officeDocument/2006/relationships/slide" Target="slides/slide323.xml"/><Relationship Id="rId531" Type="http://schemas.openxmlformats.org/officeDocument/2006/relationships/slide" Target="slides/slide530.xml"/><Relationship Id="rId629" Type="http://schemas.openxmlformats.org/officeDocument/2006/relationships/slide" Target="slides/slide628.xml"/><Relationship Id="rId170" Type="http://schemas.openxmlformats.org/officeDocument/2006/relationships/slide" Target="slides/slide169.xml"/><Relationship Id="rId836" Type="http://schemas.openxmlformats.org/officeDocument/2006/relationships/slide" Target="slides/slide835.xml"/><Relationship Id="rId1021" Type="http://schemas.openxmlformats.org/officeDocument/2006/relationships/slide" Target="slides/slide1020.xml"/><Relationship Id="rId1119" Type="http://schemas.openxmlformats.org/officeDocument/2006/relationships/slide" Target="slides/slide1118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682" Type="http://schemas.openxmlformats.org/officeDocument/2006/relationships/slide" Target="slides/slide681.xml"/><Relationship Id="rId903" Type="http://schemas.openxmlformats.org/officeDocument/2006/relationships/slide" Target="slides/slide902.xml"/><Relationship Id="rId32" Type="http://schemas.openxmlformats.org/officeDocument/2006/relationships/slide" Target="slides/slide31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542" Type="http://schemas.openxmlformats.org/officeDocument/2006/relationships/slide" Target="slides/slide541.xml"/><Relationship Id="rId987" Type="http://schemas.openxmlformats.org/officeDocument/2006/relationships/slide" Target="slides/slide986.xml"/><Relationship Id="rId181" Type="http://schemas.openxmlformats.org/officeDocument/2006/relationships/slide" Target="slides/slide180.xml"/><Relationship Id="rId402" Type="http://schemas.openxmlformats.org/officeDocument/2006/relationships/slide" Target="slides/slide401.xml"/><Relationship Id="rId847" Type="http://schemas.openxmlformats.org/officeDocument/2006/relationships/slide" Target="slides/slide846.xml"/><Relationship Id="rId1032" Type="http://schemas.openxmlformats.org/officeDocument/2006/relationships/slide" Target="slides/slide1031.xml"/><Relationship Id="rId279" Type="http://schemas.openxmlformats.org/officeDocument/2006/relationships/slide" Target="slides/slide278.xml"/><Relationship Id="rId486" Type="http://schemas.openxmlformats.org/officeDocument/2006/relationships/slide" Target="slides/slide485.xml"/><Relationship Id="rId693" Type="http://schemas.openxmlformats.org/officeDocument/2006/relationships/slide" Target="slides/slide692.xml"/><Relationship Id="rId707" Type="http://schemas.openxmlformats.org/officeDocument/2006/relationships/slide" Target="slides/slide706.xml"/><Relationship Id="rId914" Type="http://schemas.openxmlformats.org/officeDocument/2006/relationships/slide" Target="slides/slide913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346" Type="http://schemas.openxmlformats.org/officeDocument/2006/relationships/slide" Target="slides/slide345.xml"/><Relationship Id="rId553" Type="http://schemas.openxmlformats.org/officeDocument/2006/relationships/slide" Target="slides/slide552.xml"/><Relationship Id="rId760" Type="http://schemas.openxmlformats.org/officeDocument/2006/relationships/slide" Target="slides/slide759.xml"/><Relationship Id="rId998" Type="http://schemas.openxmlformats.org/officeDocument/2006/relationships/slide" Target="slides/slide997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858" Type="http://schemas.openxmlformats.org/officeDocument/2006/relationships/slide" Target="slides/slide857.xml"/><Relationship Id="rId1043" Type="http://schemas.openxmlformats.org/officeDocument/2006/relationships/slide" Target="slides/slide1042.xml"/><Relationship Id="rId497" Type="http://schemas.openxmlformats.org/officeDocument/2006/relationships/slide" Target="slides/slide496.xml"/><Relationship Id="rId620" Type="http://schemas.openxmlformats.org/officeDocument/2006/relationships/slide" Target="slides/slide619.xml"/><Relationship Id="rId718" Type="http://schemas.openxmlformats.org/officeDocument/2006/relationships/slide" Target="slides/slide717.xml"/><Relationship Id="rId925" Type="http://schemas.openxmlformats.org/officeDocument/2006/relationships/slide" Target="slides/slide924.xml"/><Relationship Id="rId357" Type="http://schemas.openxmlformats.org/officeDocument/2006/relationships/slide" Target="slides/slide356.xml"/><Relationship Id="rId1110" Type="http://schemas.openxmlformats.org/officeDocument/2006/relationships/slide" Target="slides/slide1109.xml"/><Relationship Id="rId54" Type="http://schemas.openxmlformats.org/officeDocument/2006/relationships/slide" Target="slides/slide53.xml"/><Relationship Id="rId217" Type="http://schemas.openxmlformats.org/officeDocument/2006/relationships/slide" Target="slides/slide216.xml"/><Relationship Id="rId564" Type="http://schemas.openxmlformats.org/officeDocument/2006/relationships/slide" Target="slides/slide563.xml"/><Relationship Id="rId771" Type="http://schemas.openxmlformats.org/officeDocument/2006/relationships/slide" Target="slides/slide770.xml"/><Relationship Id="rId869" Type="http://schemas.openxmlformats.org/officeDocument/2006/relationships/slide" Target="slides/slide868.xml"/><Relationship Id="rId424" Type="http://schemas.openxmlformats.org/officeDocument/2006/relationships/slide" Target="slides/slide423.xml"/><Relationship Id="rId631" Type="http://schemas.openxmlformats.org/officeDocument/2006/relationships/slide" Target="slides/slide630.xml"/><Relationship Id="rId729" Type="http://schemas.openxmlformats.org/officeDocument/2006/relationships/slide" Target="slides/slide728.xml"/><Relationship Id="rId1054" Type="http://schemas.openxmlformats.org/officeDocument/2006/relationships/slide" Target="slides/slide1053.xml"/><Relationship Id="rId270" Type="http://schemas.openxmlformats.org/officeDocument/2006/relationships/slide" Target="slides/slide269.xml"/><Relationship Id="rId936" Type="http://schemas.openxmlformats.org/officeDocument/2006/relationships/slide" Target="slides/slide935.xml"/><Relationship Id="rId1121" Type="http://schemas.openxmlformats.org/officeDocument/2006/relationships/slide" Target="slides/slide1120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575" Type="http://schemas.openxmlformats.org/officeDocument/2006/relationships/slide" Target="slides/slide574.xml"/><Relationship Id="rId782" Type="http://schemas.openxmlformats.org/officeDocument/2006/relationships/slide" Target="slides/slide78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642" Type="http://schemas.openxmlformats.org/officeDocument/2006/relationships/slide" Target="slides/slide641.xml"/><Relationship Id="rId1065" Type="http://schemas.openxmlformats.org/officeDocument/2006/relationships/slide" Target="slides/slide1064.xml"/><Relationship Id="rId281" Type="http://schemas.openxmlformats.org/officeDocument/2006/relationships/slide" Target="slides/slide280.xml"/><Relationship Id="rId502" Type="http://schemas.openxmlformats.org/officeDocument/2006/relationships/slide" Target="slides/slide501.xml"/><Relationship Id="rId947" Type="http://schemas.openxmlformats.org/officeDocument/2006/relationships/slide" Target="slides/slide946.xml"/><Relationship Id="rId1132" Type="http://schemas.openxmlformats.org/officeDocument/2006/relationships/slide" Target="slides/slide1131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586" Type="http://schemas.openxmlformats.org/officeDocument/2006/relationships/slide" Target="slides/slide585.xml"/><Relationship Id="rId793" Type="http://schemas.openxmlformats.org/officeDocument/2006/relationships/slide" Target="slides/slide792.xml"/><Relationship Id="rId807" Type="http://schemas.openxmlformats.org/officeDocument/2006/relationships/slide" Target="slides/slide806.xml"/><Relationship Id="rId7" Type="http://schemas.openxmlformats.org/officeDocument/2006/relationships/slide" Target="slides/slide6.xml"/><Relationship Id="rId239" Type="http://schemas.openxmlformats.org/officeDocument/2006/relationships/slide" Target="slides/slide238.xml"/><Relationship Id="rId446" Type="http://schemas.openxmlformats.org/officeDocument/2006/relationships/slide" Target="slides/slide445.xml"/><Relationship Id="rId653" Type="http://schemas.openxmlformats.org/officeDocument/2006/relationships/slide" Target="slides/slide652.xml"/><Relationship Id="rId1076" Type="http://schemas.openxmlformats.org/officeDocument/2006/relationships/slide" Target="slides/slide1075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860" Type="http://schemas.openxmlformats.org/officeDocument/2006/relationships/slide" Target="slides/slide859.xml"/><Relationship Id="rId958" Type="http://schemas.openxmlformats.org/officeDocument/2006/relationships/slide" Target="slides/slide957.xml"/><Relationship Id="rId1143" Type="http://schemas.openxmlformats.org/officeDocument/2006/relationships/slide" Target="slides/slide1142.xml"/><Relationship Id="rId87" Type="http://schemas.openxmlformats.org/officeDocument/2006/relationships/slide" Target="slides/slide86.xml"/><Relationship Id="rId513" Type="http://schemas.openxmlformats.org/officeDocument/2006/relationships/slide" Target="slides/slide512.xml"/><Relationship Id="rId597" Type="http://schemas.openxmlformats.org/officeDocument/2006/relationships/slide" Target="slides/slide596.xml"/><Relationship Id="rId720" Type="http://schemas.openxmlformats.org/officeDocument/2006/relationships/slide" Target="slides/slide719.xml"/><Relationship Id="rId818" Type="http://schemas.openxmlformats.org/officeDocument/2006/relationships/slide" Target="slides/slide817.xml"/><Relationship Id="rId152" Type="http://schemas.openxmlformats.org/officeDocument/2006/relationships/slide" Target="slides/slide151.xml"/><Relationship Id="rId457" Type="http://schemas.openxmlformats.org/officeDocument/2006/relationships/slide" Target="slides/slide456.xml"/><Relationship Id="rId1003" Type="http://schemas.openxmlformats.org/officeDocument/2006/relationships/slide" Target="slides/slide1002.xml"/><Relationship Id="rId1087" Type="http://schemas.openxmlformats.org/officeDocument/2006/relationships/slide" Target="slides/slide1086.xml"/><Relationship Id="rId664" Type="http://schemas.openxmlformats.org/officeDocument/2006/relationships/slide" Target="slides/slide663.xml"/><Relationship Id="rId871" Type="http://schemas.openxmlformats.org/officeDocument/2006/relationships/slide" Target="slides/slide870.xml"/><Relationship Id="rId969" Type="http://schemas.openxmlformats.org/officeDocument/2006/relationships/slide" Target="slides/slide968.xml"/><Relationship Id="rId14" Type="http://schemas.openxmlformats.org/officeDocument/2006/relationships/slide" Target="slides/slide13.xml"/><Relationship Id="rId317" Type="http://schemas.openxmlformats.org/officeDocument/2006/relationships/slide" Target="slides/slide316.xml"/><Relationship Id="rId524" Type="http://schemas.openxmlformats.org/officeDocument/2006/relationships/slide" Target="slides/slide523.xml"/><Relationship Id="rId731" Type="http://schemas.openxmlformats.org/officeDocument/2006/relationships/slide" Target="slides/slide730.xml"/><Relationship Id="rId1154" Type="http://schemas.openxmlformats.org/officeDocument/2006/relationships/slide" Target="slides/slide1153.xml"/><Relationship Id="rId98" Type="http://schemas.openxmlformats.org/officeDocument/2006/relationships/slide" Target="slides/slide97.xml"/><Relationship Id="rId163" Type="http://schemas.openxmlformats.org/officeDocument/2006/relationships/slide" Target="slides/slide162.xml"/><Relationship Id="rId370" Type="http://schemas.openxmlformats.org/officeDocument/2006/relationships/slide" Target="slides/slide369.xml"/><Relationship Id="rId829" Type="http://schemas.openxmlformats.org/officeDocument/2006/relationships/slide" Target="slides/slide828.xml"/><Relationship Id="rId1014" Type="http://schemas.openxmlformats.org/officeDocument/2006/relationships/slide" Target="slides/slide1013.xml"/><Relationship Id="rId230" Type="http://schemas.openxmlformats.org/officeDocument/2006/relationships/slide" Target="slides/slide229.xml"/><Relationship Id="rId468" Type="http://schemas.openxmlformats.org/officeDocument/2006/relationships/slide" Target="slides/slide467.xml"/><Relationship Id="rId675" Type="http://schemas.openxmlformats.org/officeDocument/2006/relationships/slide" Target="slides/slide674.xml"/><Relationship Id="rId882" Type="http://schemas.openxmlformats.org/officeDocument/2006/relationships/slide" Target="slides/slide881.xml"/><Relationship Id="rId1098" Type="http://schemas.openxmlformats.org/officeDocument/2006/relationships/slide" Target="slides/slide1097.xml"/><Relationship Id="rId25" Type="http://schemas.openxmlformats.org/officeDocument/2006/relationships/slide" Target="slides/slide24.xml"/><Relationship Id="rId328" Type="http://schemas.openxmlformats.org/officeDocument/2006/relationships/slide" Target="slides/slide327.xml"/><Relationship Id="rId535" Type="http://schemas.openxmlformats.org/officeDocument/2006/relationships/slide" Target="slides/slide534.xml"/><Relationship Id="rId742" Type="http://schemas.openxmlformats.org/officeDocument/2006/relationships/slide" Target="slides/slide74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602" Type="http://schemas.openxmlformats.org/officeDocument/2006/relationships/slide" Target="slides/slide601.xml"/><Relationship Id="rId1025" Type="http://schemas.openxmlformats.org/officeDocument/2006/relationships/slide" Target="slides/slide1024.xml"/><Relationship Id="rId241" Type="http://schemas.openxmlformats.org/officeDocument/2006/relationships/slide" Target="slides/slide240.xml"/><Relationship Id="rId479" Type="http://schemas.openxmlformats.org/officeDocument/2006/relationships/slide" Target="slides/slide478.xml"/><Relationship Id="rId686" Type="http://schemas.openxmlformats.org/officeDocument/2006/relationships/slide" Target="slides/slide685.xml"/><Relationship Id="rId893" Type="http://schemas.openxmlformats.org/officeDocument/2006/relationships/slide" Target="slides/slide892.xml"/><Relationship Id="rId907" Type="http://schemas.openxmlformats.org/officeDocument/2006/relationships/slide" Target="slides/slide906.xml"/><Relationship Id="rId36" Type="http://schemas.openxmlformats.org/officeDocument/2006/relationships/slide" Target="slides/slide35.xml"/><Relationship Id="rId339" Type="http://schemas.openxmlformats.org/officeDocument/2006/relationships/slide" Target="slides/slide338.xml"/><Relationship Id="rId546" Type="http://schemas.openxmlformats.org/officeDocument/2006/relationships/slide" Target="slides/slide545.xml"/><Relationship Id="rId753" Type="http://schemas.openxmlformats.org/officeDocument/2006/relationships/slide" Target="slides/slide752.xml"/><Relationship Id="rId101" Type="http://schemas.openxmlformats.org/officeDocument/2006/relationships/slide" Target="slides/slide100.xml"/><Relationship Id="rId185" Type="http://schemas.openxmlformats.org/officeDocument/2006/relationships/slide" Target="slides/slide184.xml"/><Relationship Id="rId406" Type="http://schemas.openxmlformats.org/officeDocument/2006/relationships/slide" Target="slides/slide405.xml"/><Relationship Id="rId960" Type="http://schemas.openxmlformats.org/officeDocument/2006/relationships/slide" Target="slides/slide959.xml"/><Relationship Id="rId1036" Type="http://schemas.openxmlformats.org/officeDocument/2006/relationships/slide" Target="slides/slide1035.xml"/><Relationship Id="rId392" Type="http://schemas.openxmlformats.org/officeDocument/2006/relationships/slide" Target="slides/slide391.xml"/><Relationship Id="rId613" Type="http://schemas.openxmlformats.org/officeDocument/2006/relationships/slide" Target="slides/slide612.xml"/><Relationship Id="rId697" Type="http://schemas.openxmlformats.org/officeDocument/2006/relationships/slide" Target="slides/slide696.xml"/><Relationship Id="rId820" Type="http://schemas.openxmlformats.org/officeDocument/2006/relationships/slide" Target="slides/slide819.xml"/><Relationship Id="rId918" Type="http://schemas.openxmlformats.org/officeDocument/2006/relationships/slide" Target="slides/slide917.xml"/><Relationship Id="rId252" Type="http://schemas.openxmlformats.org/officeDocument/2006/relationships/slide" Target="slides/slide251.xml"/><Relationship Id="rId1103" Type="http://schemas.openxmlformats.org/officeDocument/2006/relationships/slide" Target="slides/slide1102.xml"/><Relationship Id="rId47" Type="http://schemas.openxmlformats.org/officeDocument/2006/relationships/slide" Target="slides/slide46.xml"/><Relationship Id="rId112" Type="http://schemas.openxmlformats.org/officeDocument/2006/relationships/slide" Target="slides/slide111.xml"/><Relationship Id="rId557" Type="http://schemas.openxmlformats.org/officeDocument/2006/relationships/slide" Target="slides/slide556.xml"/><Relationship Id="rId764" Type="http://schemas.openxmlformats.org/officeDocument/2006/relationships/slide" Target="slides/slide763.xml"/><Relationship Id="rId971" Type="http://schemas.openxmlformats.org/officeDocument/2006/relationships/slide" Target="slides/slide970.xml"/><Relationship Id="rId196" Type="http://schemas.openxmlformats.org/officeDocument/2006/relationships/slide" Target="slides/slide195.xml"/><Relationship Id="rId417" Type="http://schemas.openxmlformats.org/officeDocument/2006/relationships/slide" Target="slides/slide416.xml"/><Relationship Id="rId624" Type="http://schemas.openxmlformats.org/officeDocument/2006/relationships/slide" Target="slides/slide623.xml"/><Relationship Id="rId831" Type="http://schemas.openxmlformats.org/officeDocument/2006/relationships/slide" Target="slides/slide830.xml"/><Relationship Id="rId1047" Type="http://schemas.openxmlformats.org/officeDocument/2006/relationships/slide" Target="slides/slide1046.xml"/><Relationship Id="rId263" Type="http://schemas.openxmlformats.org/officeDocument/2006/relationships/slide" Target="slides/slide262.xml"/><Relationship Id="rId470" Type="http://schemas.openxmlformats.org/officeDocument/2006/relationships/slide" Target="slides/slide469.xml"/><Relationship Id="rId929" Type="http://schemas.openxmlformats.org/officeDocument/2006/relationships/slide" Target="slides/slide928.xml"/><Relationship Id="rId1114" Type="http://schemas.openxmlformats.org/officeDocument/2006/relationships/slide" Target="slides/slide1113.xml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568" Type="http://schemas.openxmlformats.org/officeDocument/2006/relationships/slide" Target="slides/slide567.xml"/><Relationship Id="rId775" Type="http://schemas.openxmlformats.org/officeDocument/2006/relationships/slide" Target="slides/slide774.xml"/><Relationship Id="rId982" Type="http://schemas.openxmlformats.org/officeDocument/2006/relationships/slide" Target="slides/slide981.xml"/><Relationship Id="rId428" Type="http://schemas.openxmlformats.org/officeDocument/2006/relationships/slide" Target="slides/slide427.xml"/><Relationship Id="rId635" Type="http://schemas.openxmlformats.org/officeDocument/2006/relationships/slide" Target="slides/slide634.xml"/><Relationship Id="rId842" Type="http://schemas.openxmlformats.org/officeDocument/2006/relationships/slide" Target="slides/slide841.xml"/><Relationship Id="rId1058" Type="http://schemas.openxmlformats.org/officeDocument/2006/relationships/slide" Target="slides/slide1057.xml"/><Relationship Id="rId274" Type="http://schemas.openxmlformats.org/officeDocument/2006/relationships/slide" Target="slides/slide273.xml"/><Relationship Id="rId481" Type="http://schemas.openxmlformats.org/officeDocument/2006/relationships/slide" Target="slides/slide480.xml"/><Relationship Id="rId702" Type="http://schemas.openxmlformats.org/officeDocument/2006/relationships/slide" Target="slides/slide701.xml"/><Relationship Id="rId1125" Type="http://schemas.openxmlformats.org/officeDocument/2006/relationships/slide" Target="slides/slide1124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579" Type="http://schemas.openxmlformats.org/officeDocument/2006/relationships/slide" Target="slides/slide578.xml"/><Relationship Id="rId786" Type="http://schemas.openxmlformats.org/officeDocument/2006/relationships/slide" Target="slides/slide785.xml"/><Relationship Id="rId993" Type="http://schemas.openxmlformats.org/officeDocument/2006/relationships/slide" Target="slides/slide992.xml"/><Relationship Id="rId341" Type="http://schemas.openxmlformats.org/officeDocument/2006/relationships/slide" Target="slides/slide340.xml"/><Relationship Id="rId439" Type="http://schemas.openxmlformats.org/officeDocument/2006/relationships/slide" Target="slides/slide438.xml"/><Relationship Id="rId646" Type="http://schemas.openxmlformats.org/officeDocument/2006/relationships/slide" Target="slides/slide645.xml"/><Relationship Id="rId1069" Type="http://schemas.openxmlformats.org/officeDocument/2006/relationships/slide" Target="slides/slide1068.xml"/><Relationship Id="rId201" Type="http://schemas.openxmlformats.org/officeDocument/2006/relationships/slide" Target="slides/slide200.xml"/><Relationship Id="rId285" Type="http://schemas.openxmlformats.org/officeDocument/2006/relationships/slide" Target="slides/slide284.xml"/><Relationship Id="rId506" Type="http://schemas.openxmlformats.org/officeDocument/2006/relationships/slide" Target="slides/slide505.xml"/><Relationship Id="rId853" Type="http://schemas.openxmlformats.org/officeDocument/2006/relationships/slide" Target="slides/slide852.xml"/><Relationship Id="rId1136" Type="http://schemas.openxmlformats.org/officeDocument/2006/relationships/slide" Target="slides/slide1135.xml"/><Relationship Id="rId492" Type="http://schemas.openxmlformats.org/officeDocument/2006/relationships/slide" Target="slides/slide491.xml"/><Relationship Id="rId713" Type="http://schemas.openxmlformats.org/officeDocument/2006/relationships/slide" Target="slides/slide712.xml"/><Relationship Id="rId797" Type="http://schemas.openxmlformats.org/officeDocument/2006/relationships/slide" Target="slides/slide796.xml"/><Relationship Id="rId920" Type="http://schemas.openxmlformats.org/officeDocument/2006/relationships/slide" Target="slides/slide919.xml"/><Relationship Id="rId145" Type="http://schemas.openxmlformats.org/officeDocument/2006/relationships/slide" Target="slides/slide144.xml"/><Relationship Id="rId352" Type="http://schemas.openxmlformats.org/officeDocument/2006/relationships/slide" Target="slides/slide351.xml"/><Relationship Id="rId212" Type="http://schemas.openxmlformats.org/officeDocument/2006/relationships/slide" Target="slides/slide211.xml"/><Relationship Id="rId657" Type="http://schemas.openxmlformats.org/officeDocument/2006/relationships/slide" Target="slides/slide656.xml"/><Relationship Id="rId864" Type="http://schemas.openxmlformats.org/officeDocument/2006/relationships/slide" Target="slides/slide863.xml"/><Relationship Id="rId296" Type="http://schemas.openxmlformats.org/officeDocument/2006/relationships/slide" Target="slides/slide295.xml"/><Relationship Id="rId517" Type="http://schemas.openxmlformats.org/officeDocument/2006/relationships/slide" Target="slides/slide516.xml"/><Relationship Id="rId724" Type="http://schemas.openxmlformats.org/officeDocument/2006/relationships/slide" Target="slides/slide723.xml"/><Relationship Id="rId931" Type="http://schemas.openxmlformats.org/officeDocument/2006/relationships/slide" Target="slides/slide930.xml"/><Relationship Id="rId1147" Type="http://schemas.openxmlformats.org/officeDocument/2006/relationships/slide" Target="slides/slide1146.xml"/><Relationship Id="rId60" Type="http://schemas.openxmlformats.org/officeDocument/2006/relationships/slide" Target="slides/slide59.xml"/><Relationship Id="rId156" Type="http://schemas.openxmlformats.org/officeDocument/2006/relationships/slide" Target="slides/slide155.xml"/><Relationship Id="rId363" Type="http://schemas.openxmlformats.org/officeDocument/2006/relationships/slide" Target="slides/slide362.xml"/><Relationship Id="rId570" Type="http://schemas.openxmlformats.org/officeDocument/2006/relationships/slide" Target="slides/slide569.xml"/><Relationship Id="rId1007" Type="http://schemas.openxmlformats.org/officeDocument/2006/relationships/slide" Target="slides/slide1006.xml"/><Relationship Id="rId223" Type="http://schemas.openxmlformats.org/officeDocument/2006/relationships/slide" Target="slides/slide222.xml"/><Relationship Id="rId430" Type="http://schemas.openxmlformats.org/officeDocument/2006/relationships/slide" Target="slides/slide429.xml"/><Relationship Id="rId668" Type="http://schemas.openxmlformats.org/officeDocument/2006/relationships/slide" Target="slides/slide667.xml"/><Relationship Id="rId875" Type="http://schemas.openxmlformats.org/officeDocument/2006/relationships/slide" Target="slides/slide874.xml"/><Relationship Id="rId1060" Type="http://schemas.openxmlformats.org/officeDocument/2006/relationships/slide" Target="slides/slide1059.xml"/><Relationship Id="rId18" Type="http://schemas.openxmlformats.org/officeDocument/2006/relationships/slide" Target="slides/slide17.xml"/><Relationship Id="rId528" Type="http://schemas.openxmlformats.org/officeDocument/2006/relationships/slide" Target="slides/slide527.xml"/><Relationship Id="rId735" Type="http://schemas.openxmlformats.org/officeDocument/2006/relationships/slide" Target="slides/slide734.xml"/><Relationship Id="rId942" Type="http://schemas.openxmlformats.org/officeDocument/2006/relationships/slide" Target="slides/slide941.xml"/><Relationship Id="rId1158" Type="http://schemas.openxmlformats.org/officeDocument/2006/relationships/theme" Target="theme/theme1.xml"/><Relationship Id="rId167" Type="http://schemas.openxmlformats.org/officeDocument/2006/relationships/slide" Target="slides/slide166.xml"/><Relationship Id="rId374" Type="http://schemas.openxmlformats.org/officeDocument/2006/relationships/slide" Target="slides/slide373.xml"/><Relationship Id="rId581" Type="http://schemas.openxmlformats.org/officeDocument/2006/relationships/slide" Target="slides/slide580.xml"/><Relationship Id="rId1018" Type="http://schemas.openxmlformats.org/officeDocument/2006/relationships/slide" Target="slides/slide1017.xml"/><Relationship Id="rId71" Type="http://schemas.openxmlformats.org/officeDocument/2006/relationships/slide" Target="slides/slide70.xml"/><Relationship Id="rId234" Type="http://schemas.openxmlformats.org/officeDocument/2006/relationships/slide" Target="slides/slide233.xml"/><Relationship Id="rId679" Type="http://schemas.openxmlformats.org/officeDocument/2006/relationships/slide" Target="slides/slide678.xml"/><Relationship Id="rId802" Type="http://schemas.openxmlformats.org/officeDocument/2006/relationships/slide" Target="slides/slide801.xml"/><Relationship Id="rId886" Type="http://schemas.openxmlformats.org/officeDocument/2006/relationships/slide" Target="slides/slide885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41" Type="http://schemas.openxmlformats.org/officeDocument/2006/relationships/slide" Target="slides/slide440.xml"/><Relationship Id="rId539" Type="http://schemas.openxmlformats.org/officeDocument/2006/relationships/slide" Target="slides/slide538.xml"/><Relationship Id="rId746" Type="http://schemas.openxmlformats.org/officeDocument/2006/relationships/slide" Target="slides/slide745.xml"/><Relationship Id="rId1071" Type="http://schemas.openxmlformats.org/officeDocument/2006/relationships/slide" Target="slides/slide1070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953" Type="http://schemas.openxmlformats.org/officeDocument/2006/relationships/slide" Target="slides/slide952.xml"/><Relationship Id="rId1029" Type="http://schemas.openxmlformats.org/officeDocument/2006/relationships/slide" Target="slides/slide1028.xml"/><Relationship Id="rId82" Type="http://schemas.openxmlformats.org/officeDocument/2006/relationships/slide" Target="slides/slide81.xml"/><Relationship Id="rId385" Type="http://schemas.openxmlformats.org/officeDocument/2006/relationships/slide" Target="slides/slide384.xml"/><Relationship Id="rId592" Type="http://schemas.openxmlformats.org/officeDocument/2006/relationships/slide" Target="slides/slide591.xml"/><Relationship Id="rId606" Type="http://schemas.openxmlformats.org/officeDocument/2006/relationships/slide" Target="slides/slide605.xml"/><Relationship Id="rId813" Type="http://schemas.openxmlformats.org/officeDocument/2006/relationships/slide" Target="slides/slide812.xml"/><Relationship Id="rId245" Type="http://schemas.openxmlformats.org/officeDocument/2006/relationships/slide" Target="slides/slide244.xml"/><Relationship Id="rId452" Type="http://schemas.openxmlformats.org/officeDocument/2006/relationships/slide" Target="slides/slide451.xml"/><Relationship Id="rId897" Type="http://schemas.openxmlformats.org/officeDocument/2006/relationships/slide" Target="slides/slide896.xml"/><Relationship Id="rId1082" Type="http://schemas.openxmlformats.org/officeDocument/2006/relationships/slide" Target="slides/slide1081.xml"/><Relationship Id="rId105" Type="http://schemas.openxmlformats.org/officeDocument/2006/relationships/slide" Target="slides/slide104.xml"/><Relationship Id="rId312" Type="http://schemas.openxmlformats.org/officeDocument/2006/relationships/slide" Target="slides/slide311.xml"/><Relationship Id="rId757" Type="http://schemas.openxmlformats.org/officeDocument/2006/relationships/slide" Target="slides/slide756.xml"/><Relationship Id="rId964" Type="http://schemas.openxmlformats.org/officeDocument/2006/relationships/slide" Target="slides/slide963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96" Type="http://schemas.openxmlformats.org/officeDocument/2006/relationships/slide" Target="slides/slide395.xml"/><Relationship Id="rId617" Type="http://schemas.openxmlformats.org/officeDocument/2006/relationships/slide" Target="slides/slide616.xml"/><Relationship Id="rId824" Type="http://schemas.openxmlformats.org/officeDocument/2006/relationships/slide" Target="slides/slide823.xml"/><Relationship Id="rId256" Type="http://schemas.openxmlformats.org/officeDocument/2006/relationships/slide" Target="slides/slide255.xml"/><Relationship Id="rId463" Type="http://schemas.openxmlformats.org/officeDocument/2006/relationships/slide" Target="slides/slide462.xml"/><Relationship Id="rId670" Type="http://schemas.openxmlformats.org/officeDocument/2006/relationships/slide" Target="slides/slide669.xml"/><Relationship Id="rId1093" Type="http://schemas.openxmlformats.org/officeDocument/2006/relationships/slide" Target="slides/slide1092.xml"/><Relationship Id="rId1107" Type="http://schemas.openxmlformats.org/officeDocument/2006/relationships/slide" Target="slides/slide1106.xml"/><Relationship Id="rId116" Type="http://schemas.openxmlformats.org/officeDocument/2006/relationships/slide" Target="slides/slide115.xml"/><Relationship Id="rId323" Type="http://schemas.openxmlformats.org/officeDocument/2006/relationships/slide" Target="slides/slide322.xml"/><Relationship Id="rId530" Type="http://schemas.openxmlformats.org/officeDocument/2006/relationships/slide" Target="slides/slide529.xml"/><Relationship Id="rId768" Type="http://schemas.openxmlformats.org/officeDocument/2006/relationships/slide" Target="slides/slide767.xml"/><Relationship Id="rId975" Type="http://schemas.openxmlformats.org/officeDocument/2006/relationships/slide" Target="slides/slide974.xml"/><Relationship Id="rId20" Type="http://schemas.openxmlformats.org/officeDocument/2006/relationships/slide" Target="slides/slide19.xml"/><Relationship Id="rId628" Type="http://schemas.openxmlformats.org/officeDocument/2006/relationships/slide" Target="slides/slide627.xml"/><Relationship Id="rId835" Type="http://schemas.openxmlformats.org/officeDocument/2006/relationships/slide" Target="slides/slide834.xml"/><Relationship Id="rId267" Type="http://schemas.openxmlformats.org/officeDocument/2006/relationships/slide" Target="slides/slide266.xml"/><Relationship Id="rId474" Type="http://schemas.openxmlformats.org/officeDocument/2006/relationships/slide" Target="slides/slide473.xml"/><Relationship Id="rId1020" Type="http://schemas.openxmlformats.org/officeDocument/2006/relationships/slide" Target="slides/slide1019.xml"/><Relationship Id="rId1118" Type="http://schemas.openxmlformats.org/officeDocument/2006/relationships/slide" Target="slides/slide1117.xml"/><Relationship Id="rId127" Type="http://schemas.openxmlformats.org/officeDocument/2006/relationships/slide" Target="slides/slide126.xml"/><Relationship Id="rId681" Type="http://schemas.openxmlformats.org/officeDocument/2006/relationships/slide" Target="slides/slide680.xml"/><Relationship Id="rId779" Type="http://schemas.openxmlformats.org/officeDocument/2006/relationships/slide" Target="slides/slide778.xml"/><Relationship Id="rId902" Type="http://schemas.openxmlformats.org/officeDocument/2006/relationships/slide" Target="slides/slide901.xml"/><Relationship Id="rId986" Type="http://schemas.openxmlformats.org/officeDocument/2006/relationships/slide" Target="slides/slide985.xml"/><Relationship Id="rId31" Type="http://schemas.openxmlformats.org/officeDocument/2006/relationships/slide" Target="slides/slide30.xml"/><Relationship Id="rId334" Type="http://schemas.openxmlformats.org/officeDocument/2006/relationships/slide" Target="slides/slide333.xml"/><Relationship Id="rId541" Type="http://schemas.openxmlformats.org/officeDocument/2006/relationships/slide" Target="slides/slide540.xml"/><Relationship Id="rId639" Type="http://schemas.openxmlformats.org/officeDocument/2006/relationships/slide" Target="slides/slide638.xml"/><Relationship Id="rId180" Type="http://schemas.openxmlformats.org/officeDocument/2006/relationships/slide" Target="slides/slide179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846" Type="http://schemas.openxmlformats.org/officeDocument/2006/relationships/slide" Target="slides/slide845.xml"/><Relationship Id="rId1031" Type="http://schemas.openxmlformats.org/officeDocument/2006/relationships/slide" Target="slides/slide1030.xml"/><Relationship Id="rId1129" Type="http://schemas.openxmlformats.org/officeDocument/2006/relationships/slide" Target="slides/slide1128.xml"/><Relationship Id="rId485" Type="http://schemas.openxmlformats.org/officeDocument/2006/relationships/slide" Target="slides/slide484.xml"/><Relationship Id="rId692" Type="http://schemas.openxmlformats.org/officeDocument/2006/relationships/slide" Target="slides/slide691.xml"/><Relationship Id="rId706" Type="http://schemas.openxmlformats.org/officeDocument/2006/relationships/slide" Target="slides/slide705.xml"/><Relationship Id="rId913" Type="http://schemas.openxmlformats.org/officeDocument/2006/relationships/slide" Target="slides/slide912.xml"/><Relationship Id="rId42" Type="http://schemas.openxmlformats.org/officeDocument/2006/relationships/slide" Target="slides/slide41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552" Type="http://schemas.openxmlformats.org/officeDocument/2006/relationships/slide" Target="slides/slide551.xml"/><Relationship Id="rId997" Type="http://schemas.openxmlformats.org/officeDocument/2006/relationships/slide" Target="slides/slide996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857" Type="http://schemas.openxmlformats.org/officeDocument/2006/relationships/slide" Target="slides/slide856.xml"/><Relationship Id="rId899" Type="http://schemas.openxmlformats.org/officeDocument/2006/relationships/slide" Target="slides/slide898.xml"/><Relationship Id="rId1000" Type="http://schemas.openxmlformats.org/officeDocument/2006/relationships/slide" Target="slides/slide999.xml"/><Relationship Id="rId1042" Type="http://schemas.openxmlformats.org/officeDocument/2006/relationships/slide" Target="slides/slide1041.xml"/><Relationship Id="rId1084" Type="http://schemas.openxmlformats.org/officeDocument/2006/relationships/slide" Target="slides/slide1083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496" Type="http://schemas.openxmlformats.org/officeDocument/2006/relationships/slide" Target="slides/slide495.xml"/><Relationship Id="rId661" Type="http://schemas.openxmlformats.org/officeDocument/2006/relationships/slide" Target="slides/slide660.xml"/><Relationship Id="rId717" Type="http://schemas.openxmlformats.org/officeDocument/2006/relationships/slide" Target="slides/slide716.xml"/><Relationship Id="rId759" Type="http://schemas.openxmlformats.org/officeDocument/2006/relationships/slide" Target="slides/slide758.xml"/><Relationship Id="rId924" Type="http://schemas.openxmlformats.org/officeDocument/2006/relationships/slide" Target="slides/slide923.xml"/><Relationship Id="rId966" Type="http://schemas.openxmlformats.org/officeDocument/2006/relationships/slide" Target="slides/slide965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521" Type="http://schemas.openxmlformats.org/officeDocument/2006/relationships/slide" Target="slides/slide520.xml"/><Relationship Id="rId563" Type="http://schemas.openxmlformats.org/officeDocument/2006/relationships/slide" Target="slides/slide562.xml"/><Relationship Id="rId619" Type="http://schemas.openxmlformats.org/officeDocument/2006/relationships/slide" Target="slides/slide618.xml"/><Relationship Id="rId770" Type="http://schemas.openxmlformats.org/officeDocument/2006/relationships/slide" Target="slides/slide769.xml"/><Relationship Id="rId1151" Type="http://schemas.openxmlformats.org/officeDocument/2006/relationships/slide" Target="slides/slide1150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826" Type="http://schemas.openxmlformats.org/officeDocument/2006/relationships/slide" Target="slides/slide825.xml"/><Relationship Id="rId868" Type="http://schemas.openxmlformats.org/officeDocument/2006/relationships/slide" Target="slides/slide867.xml"/><Relationship Id="rId1011" Type="http://schemas.openxmlformats.org/officeDocument/2006/relationships/slide" Target="slides/slide1010.xml"/><Relationship Id="rId1053" Type="http://schemas.openxmlformats.org/officeDocument/2006/relationships/slide" Target="slides/slide1052.xml"/><Relationship Id="rId1109" Type="http://schemas.openxmlformats.org/officeDocument/2006/relationships/slide" Target="slides/slide1108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630" Type="http://schemas.openxmlformats.org/officeDocument/2006/relationships/slide" Target="slides/slide629.xml"/><Relationship Id="rId672" Type="http://schemas.openxmlformats.org/officeDocument/2006/relationships/slide" Target="slides/slide671.xml"/><Relationship Id="rId728" Type="http://schemas.openxmlformats.org/officeDocument/2006/relationships/slide" Target="slides/slide727.xml"/><Relationship Id="rId935" Type="http://schemas.openxmlformats.org/officeDocument/2006/relationships/slide" Target="slides/slide934.xml"/><Relationship Id="rId1095" Type="http://schemas.openxmlformats.org/officeDocument/2006/relationships/slide" Target="slides/slide1094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532" Type="http://schemas.openxmlformats.org/officeDocument/2006/relationships/slide" Target="slides/slide531.xml"/><Relationship Id="rId574" Type="http://schemas.openxmlformats.org/officeDocument/2006/relationships/slide" Target="slides/slide573.xml"/><Relationship Id="rId977" Type="http://schemas.openxmlformats.org/officeDocument/2006/relationships/slide" Target="slides/slide976.xml"/><Relationship Id="rId1120" Type="http://schemas.openxmlformats.org/officeDocument/2006/relationships/slide" Target="slides/slide1119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781" Type="http://schemas.openxmlformats.org/officeDocument/2006/relationships/slide" Target="slides/slide780.xml"/><Relationship Id="rId837" Type="http://schemas.openxmlformats.org/officeDocument/2006/relationships/slide" Target="slides/slide836.xml"/><Relationship Id="rId879" Type="http://schemas.openxmlformats.org/officeDocument/2006/relationships/slide" Target="slides/slide878.xml"/><Relationship Id="rId1022" Type="http://schemas.openxmlformats.org/officeDocument/2006/relationships/slide" Target="slides/slide1021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641" Type="http://schemas.openxmlformats.org/officeDocument/2006/relationships/slide" Target="slides/slide640.xml"/><Relationship Id="rId683" Type="http://schemas.openxmlformats.org/officeDocument/2006/relationships/slide" Target="slides/slide682.xml"/><Relationship Id="rId739" Type="http://schemas.openxmlformats.org/officeDocument/2006/relationships/slide" Target="slides/slide738.xml"/><Relationship Id="rId890" Type="http://schemas.openxmlformats.org/officeDocument/2006/relationships/slide" Target="slides/slide889.xml"/><Relationship Id="rId904" Type="http://schemas.openxmlformats.org/officeDocument/2006/relationships/slide" Target="slides/slide903.xml"/><Relationship Id="rId1064" Type="http://schemas.openxmlformats.org/officeDocument/2006/relationships/slide" Target="slides/slide1063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501" Type="http://schemas.openxmlformats.org/officeDocument/2006/relationships/slide" Target="slides/slide500.xml"/><Relationship Id="rId543" Type="http://schemas.openxmlformats.org/officeDocument/2006/relationships/slide" Target="slides/slide542.xml"/><Relationship Id="rId946" Type="http://schemas.openxmlformats.org/officeDocument/2006/relationships/slide" Target="slides/slide945.xml"/><Relationship Id="rId988" Type="http://schemas.openxmlformats.org/officeDocument/2006/relationships/slide" Target="slides/slide987.xml"/><Relationship Id="rId1131" Type="http://schemas.openxmlformats.org/officeDocument/2006/relationships/slide" Target="slides/slide1130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585" Type="http://schemas.openxmlformats.org/officeDocument/2006/relationships/slide" Target="slides/slide584.xml"/><Relationship Id="rId750" Type="http://schemas.openxmlformats.org/officeDocument/2006/relationships/slide" Target="slides/slide749.xml"/><Relationship Id="rId792" Type="http://schemas.openxmlformats.org/officeDocument/2006/relationships/slide" Target="slides/slide791.xml"/><Relationship Id="rId806" Type="http://schemas.openxmlformats.org/officeDocument/2006/relationships/slide" Target="slides/slide805.xml"/><Relationship Id="rId848" Type="http://schemas.openxmlformats.org/officeDocument/2006/relationships/slide" Target="slides/slide847.xml"/><Relationship Id="rId1033" Type="http://schemas.openxmlformats.org/officeDocument/2006/relationships/slide" Target="slides/slide103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slide" Target="slides/slide486.xml"/><Relationship Id="rId610" Type="http://schemas.openxmlformats.org/officeDocument/2006/relationships/slide" Target="slides/slide609.xml"/><Relationship Id="rId652" Type="http://schemas.openxmlformats.org/officeDocument/2006/relationships/slide" Target="slides/slide651.xml"/><Relationship Id="rId694" Type="http://schemas.openxmlformats.org/officeDocument/2006/relationships/slide" Target="slides/slide693.xml"/><Relationship Id="rId708" Type="http://schemas.openxmlformats.org/officeDocument/2006/relationships/slide" Target="slides/slide707.xml"/><Relationship Id="rId915" Type="http://schemas.openxmlformats.org/officeDocument/2006/relationships/slide" Target="slides/slide914.xml"/><Relationship Id="rId1075" Type="http://schemas.openxmlformats.org/officeDocument/2006/relationships/slide" Target="slides/slide1074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512" Type="http://schemas.openxmlformats.org/officeDocument/2006/relationships/slide" Target="slides/slide511.xml"/><Relationship Id="rId957" Type="http://schemas.openxmlformats.org/officeDocument/2006/relationships/slide" Target="slides/slide956.xml"/><Relationship Id="rId999" Type="http://schemas.openxmlformats.org/officeDocument/2006/relationships/slide" Target="slides/slide998.xml"/><Relationship Id="rId1100" Type="http://schemas.openxmlformats.org/officeDocument/2006/relationships/slide" Target="slides/slide1099.xml"/><Relationship Id="rId1142" Type="http://schemas.openxmlformats.org/officeDocument/2006/relationships/slide" Target="slides/slide1141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554" Type="http://schemas.openxmlformats.org/officeDocument/2006/relationships/slide" Target="slides/slide553.xml"/><Relationship Id="rId596" Type="http://schemas.openxmlformats.org/officeDocument/2006/relationships/slide" Target="slides/slide595.xml"/><Relationship Id="rId761" Type="http://schemas.openxmlformats.org/officeDocument/2006/relationships/slide" Target="slides/slide760.xml"/><Relationship Id="rId817" Type="http://schemas.openxmlformats.org/officeDocument/2006/relationships/slide" Target="slides/slide816.xml"/><Relationship Id="rId859" Type="http://schemas.openxmlformats.org/officeDocument/2006/relationships/slide" Target="slides/slide858.xml"/><Relationship Id="rId1002" Type="http://schemas.openxmlformats.org/officeDocument/2006/relationships/slide" Target="slides/slide100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498" Type="http://schemas.openxmlformats.org/officeDocument/2006/relationships/slide" Target="slides/slide497.xml"/><Relationship Id="rId621" Type="http://schemas.openxmlformats.org/officeDocument/2006/relationships/slide" Target="slides/slide620.xml"/><Relationship Id="rId663" Type="http://schemas.openxmlformats.org/officeDocument/2006/relationships/slide" Target="slides/slide662.xml"/><Relationship Id="rId870" Type="http://schemas.openxmlformats.org/officeDocument/2006/relationships/slide" Target="slides/slide869.xml"/><Relationship Id="rId1044" Type="http://schemas.openxmlformats.org/officeDocument/2006/relationships/slide" Target="slides/slide1043.xml"/><Relationship Id="rId1086" Type="http://schemas.openxmlformats.org/officeDocument/2006/relationships/slide" Target="slides/slide1085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23" Type="http://schemas.openxmlformats.org/officeDocument/2006/relationships/slide" Target="slides/slide522.xml"/><Relationship Id="rId719" Type="http://schemas.openxmlformats.org/officeDocument/2006/relationships/slide" Target="slides/slide718.xml"/><Relationship Id="rId926" Type="http://schemas.openxmlformats.org/officeDocument/2006/relationships/slide" Target="slides/slide925.xml"/><Relationship Id="rId968" Type="http://schemas.openxmlformats.org/officeDocument/2006/relationships/slide" Target="slides/slide967.xml"/><Relationship Id="rId1111" Type="http://schemas.openxmlformats.org/officeDocument/2006/relationships/slide" Target="slides/slide1110.xml"/><Relationship Id="rId1153" Type="http://schemas.openxmlformats.org/officeDocument/2006/relationships/slide" Target="slides/slide1152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565" Type="http://schemas.openxmlformats.org/officeDocument/2006/relationships/slide" Target="slides/slide564.xml"/><Relationship Id="rId730" Type="http://schemas.openxmlformats.org/officeDocument/2006/relationships/slide" Target="slides/slide729.xml"/><Relationship Id="rId772" Type="http://schemas.openxmlformats.org/officeDocument/2006/relationships/slide" Target="slides/slide771.xml"/><Relationship Id="rId828" Type="http://schemas.openxmlformats.org/officeDocument/2006/relationships/slide" Target="slides/slide827.xml"/><Relationship Id="rId1013" Type="http://schemas.openxmlformats.org/officeDocument/2006/relationships/slide" Target="slides/slide1012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632" Type="http://schemas.openxmlformats.org/officeDocument/2006/relationships/slide" Target="slides/slide631.xml"/><Relationship Id="rId1055" Type="http://schemas.openxmlformats.org/officeDocument/2006/relationships/slide" Target="slides/slide1054.xml"/><Relationship Id="rId1097" Type="http://schemas.openxmlformats.org/officeDocument/2006/relationships/slide" Target="slides/slide1096.xml"/><Relationship Id="rId271" Type="http://schemas.openxmlformats.org/officeDocument/2006/relationships/slide" Target="slides/slide270.xml"/><Relationship Id="rId674" Type="http://schemas.openxmlformats.org/officeDocument/2006/relationships/slide" Target="slides/slide673.xml"/><Relationship Id="rId881" Type="http://schemas.openxmlformats.org/officeDocument/2006/relationships/slide" Target="slides/slide880.xml"/><Relationship Id="rId937" Type="http://schemas.openxmlformats.org/officeDocument/2006/relationships/slide" Target="slides/slide936.xml"/><Relationship Id="rId979" Type="http://schemas.openxmlformats.org/officeDocument/2006/relationships/slide" Target="slides/slide978.xml"/><Relationship Id="rId1122" Type="http://schemas.openxmlformats.org/officeDocument/2006/relationships/slide" Target="slides/slide1121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534" Type="http://schemas.openxmlformats.org/officeDocument/2006/relationships/slide" Target="slides/slide533.xml"/><Relationship Id="rId576" Type="http://schemas.openxmlformats.org/officeDocument/2006/relationships/slide" Target="slides/slide575.xml"/><Relationship Id="rId741" Type="http://schemas.openxmlformats.org/officeDocument/2006/relationships/slide" Target="slides/slide740.xml"/><Relationship Id="rId783" Type="http://schemas.openxmlformats.org/officeDocument/2006/relationships/slide" Target="slides/slide782.xml"/><Relationship Id="rId839" Type="http://schemas.openxmlformats.org/officeDocument/2006/relationships/slide" Target="slides/slide838.xml"/><Relationship Id="rId990" Type="http://schemas.openxmlformats.org/officeDocument/2006/relationships/slide" Target="slides/slide989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601" Type="http://schemas.openxmlformats.org/officeDocument/2006/relationships/slide" Target="slides/slide600.xml"/><Relationship Id="rId643" Type="http://schemas.openxmlformats.org/officeDocument/2006/relationships/slide" Target="slides/slide642.xml"/><Relationship Id="rId1024" Type="http://schemas.openxmlformats.org/officeDocument/2006/relationships/slide" Target="slides/slide1023.xml"/><Relationship Id="rId1066" Type="http://schemas.openxmlformats.org/officeDocument/2006/relationships/slide" Target="slides/slide1065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685" Type="http://schemas.openxmlformats.org/officeDocument/2006/relationships/slide" Target="slides/slide684.xml"/><Relationship Id="rId850" Type="http://schemas.openxmlformats.org/officeDocument/2006/relationships/slide" Target="slides/slide849.xml"/><Relationship Id="rId892" Type="http://schemas.openxmlformats.org/officeDocument/2006/relationships/slide" Target="slides/slide891.xml"/><Relationship Id="rId906" Type="http://schemas.openxmlformats.org/officeDocument/2006/relationships/slide" Target="slides/slide905.xml"/><Relationship Id="rId948" Type="http://schemas.openxmlformats.org/officeDocument/2006/relationships/slide" Target="slides/slide947.xml"/><Relationship Id="rId1133" Type="http://schemas.openxmlformats.org/officeDocument/2006/relationships/slide" Target="slides/slide1132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503" Type="http://schemas.openxmlformats.org/officeDocument/2006/relationships/slide" Target="slides/slide502.xml"/><Relationship Id="rId545" Type="http://schemas.openxmlformats.org/officeDocument/2006/relationships/slide" Target="slides/slide544.xml"/><Relationship Id="rId587" Type="http://schemas.openxmlformats.org/officeDocument/2006/relationships/slide" Target="slides/slide586.xml"/><Relationship Id="rId710" Type="http://schemas.openxmlformats.org/officeDocument/2006/relationships/slide" Target="slides/slide709.xml"/><Relationship Id="rId752" Type="http://schemas.openxmlformats.org/officeDocument/2006/relationships/slide" Target="slides/slide751.xml"/><Relationship Id="rId808" Type="http://schemas.openxmlformats.org/officeDocument/2006/relationships/slide" Target="slides/slide80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Relationship Id="rId612" Type="http://schemas.openxmlformats.org/officeDocument/2006/relationships/slide" Target="slides/slide611.xml"/><Relationship Id="rId794" Type="http://schemas.openxmlformats.org/officeDocument/2006/relationships/slide" Target="slides/slide793.xml"/><Relationship Id="rId1035" Type="http://schemas.openxmlformats.org/officeDocument/2006/relationships/slide" Target="slides/slide1034.xml"/><Relationship Id="rId1077" Type="http://schemas.openxmlformats.org/officeDocument/2006/relationships/slide" Target="slides/slide1076.xml"/><Relationship Id="rId251" Type="http://schemas.openxmlformats.org/officeDocument/2006/relationships/slide" Target="slides/slide250.xml"/><Relationship Id="rId489" Type="http://schemas.openxmlformats.org/officeDocument/2006/relationships/slide" Target="slides/slide488.xml"/><Relationship Id="rId654" Type="http://schemas.openxmlformats.org/officeDocument/2006/relationships/slide" Target="slides/slide653.xml"/><Relationship Id="rId696" Type="http://schemas.openxmlformats.org/officeDocument/2006/relationships/slide" Target="slides/slide695.xml"/><Relationship Id="rId861" Type="http://schemas.openxmlformats.org/officeDocument/2006/relationships/slide" Target="slides/slide860.xml"/><Relationship Id="rId917" Type="http://schemas.openxmlformats.org/officeDocument/2006/relationships/slide" Target="slides/slide916.xml"/><Relationship Id="rId959" Type="http://schemas.openxmlformats.org/officeDocument/2006/relationships/slide" Target="slides/slide958.xml"/><Relationship Id="rId1102" Type="http://schemas.openxmlformats.org/officeDocument/2006/relationships/slide" Target="slides/slide1101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514" Type="http://schemas.openxmlformats.org/officeDocument/2006/relationships/slide" Target="slides/slide513.xml"/><Relationship Id="rId556" Type="http://schemas.openxmlformats.org/officeDocument/2006/relationships/slide" Target="slides/slide555.xml"/><Relationship Id="rId721" Type="http://schemas.openxmlformats.org/officeDocument/2006/relationships/slide" Target="slides/slide720.xml"/><Relationship Id="rId763" Type="http://schemas.openxmlformats.org/officeDocument/2006/relationships/slide" Target="slides/slide762.xml"/><Relationship Id="rId1144" Type="http://schemas.openxmlformats.org/officeDocument/2006/relationships/slide" Target="slides/slide1143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slide" Target="slides/slide415.xml"/><Relationship Id="rId598" Type="http://schemas.openxmlformats.org/officeDocument/2006/relationships/slide" Target="slides/slide597.xml"/><Relationship Id="rId819" Type="http://schemas.openxmlformats.org/officeDocument/2006/relationships/slide" Target="slides/slide818.xml"/><Relationship Id="rId970" Type="http://schemas.openxmlformats.org/officeDocument/2006/relationships/slide" Target="slides/slide969.xml"/><Relationship Id="rId1004" Type="http://schemas.openxmlformats.org/officeDocument/2006/relationships/slide" Target="slides/slide1003.xml"/><Relationship Id="rId1046" Type="http://schemas.openxmlformats.org/officeDocument/2006/relationships/slide" Target="slides/slide1045.xml"/><Relationship Id="rId220" Type="http://schemas.openxmlformats.org/officeDocument/2006/relationships/slide" Target="slides/slide219.xml"/><Relationship Id="rId458" Type="http://schemas.openxmlformats.org/officeDocument/2006/relationships/slide" Target="slides/slide457.xml"/><Relationship Id="rId623" Type="http://schemas.openxmlformats.org/officeDocument/2006/relationships/slide" Target="slides/slide622.xml"/><Relationship Id="rId665" Type="http://schemas.openxmlformats.org/officeDocument/2006/relationships/slide" Target="slides/slide664.xml"/><Relationship Id="rId830" Type="http://schemas.openxmlformats.org/officeDocument/2006/relationships/slide" Target="slides/slide829.xml"/><Relationship Id="rId872" Type="http://schemas.openxmlformats.org/officeDocument/2006/relationships/slide" Target="slides/slide871.xml"/><Relationship Id="rId928" Type="http://schemas.openxmlformats.org/officeDocument/2006/relationships/slide" Target="slides/slide927.xml"/><Relationship Id="rId1088" Type="http://schemas.openxmlformats.org/officeDocument/2006/relationships/slide" Target="slides/slide1087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525" Type="http://schemas.openxmlformats.org/officeDocument/2006/relationships/slide" Target="slides/slide524.xml"/><Relationship Id="rId567" Type="http://schemas.openxmlformats.org/officeDocument/2006/relationships/slide" Target="slides/slide566.xml"/><Relationship Id="rId732" Type="http://schemas.openxmlformats.org/officeDocument/2006/relationships/slide" Target="slides/slide731.xml"/><Relationship Id="rId1113" Type="http://schemas.openxmlformats.org/officeDocument/2006/relationships/slide" Target="slides/slide1112.xml"/><Relationship Id="rId1155" Type="http://schemas.openxmlformats.org/officeDocument/2006/relationships/slide" Target="slides/slide1154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774" Type="http://schemas.openxmlformats.org/officeDocument/2006/relationships/slide" Target="slides/slide773.xml"/><Relationship Id="rId981" Type="http://schemas.openxmlformats.org/officeDocument/2006/relationships/slide" Target="slides/slide980.xml"/><Relationship Id="rId1015" Type="http://schemas.openxmlformats.org/officeDocument/2006/relationships/slide" Target="slides/slide1014.xml"/><Relationship Id="rId1057" Type="http://schemas.openxmlformats.org/officeDocument/2006/relationships/slide" Target="slides/slide1056.xml"/><Relationship Id="rId427" Type="http://schemas.openxmlformats.org/officeDocument/2006/relationships/slide" Target="slides/slide426.xml"/><Relationship Id="rId469" Type="http://schemas.openxmlformats.org/officeDocument/2006/relationships/slide" Target="slides/slide468.xml"/><Relationship Id="rId634" Type="http://schemas.openxmlformats.org/officeDocument/2006/relationships/slide" Target="slides/slide633.xml"/><Relationship Id="rId676" Type="http://schemas.openxmlformats.org/officeDocument/2006/relationships/slide" Target="slides/slide675.xml"/><Relationship Id="rId841" Type="http://schemas.openxmlformats.org/officeDocument/2006/relationships/slide" Target="slides/slide840.xml"/><Relationship Id="rId883" Type="http://schemas.openxmlformats.org/officeDocument/2006/relationships/slide" Target="slides/slide882.xml"/><Relationship Id="rId1099" Type="http://schemas.openxmlformats.org/officeDocument/2006/relationships/slide" Target="slides/slide1098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536" Type="http://schemas.openxmlformats.org/officeDocument/2006/relationships/slide" Target="slides/slide535.xml"/><Relationship Id="rId701" Type="http://schemas.openxmlformats.org/officeDocument/2006/relationships/slide" Target="slides/slide700.xml"/><Relationship Id="rId939" Type="http://schemas.openxmlformats.org/officeDocument/2006/relationships/slide" Target="slides/slide938.xml"/><Relationship Id="rId1124" Type="http://schemas.openxmlformats.org/officeDocument/2006/relationships/slide" Target="slides/slide1123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578" Type="http://schemas.openxmlformats.org/officeDocument/2006/relationships/slide" Target="slides/slide577.xml"/><Relationship Id="rId743" Type="http://schemas.openxmlformats.org/officeDocument/2006/relationships/slide" Target="slides/slide742.xml"/><Relationship Id="rId785" Type="http://schemas.openxmlformats.org/officeDocument/2006/relationships/slide" Target="slides/slide784.xml"/><Relationship Id="rId950" Type="http://schemas.openxmlformats.org/officeDocument/2006/relationships/slide" Target="slides/slide949.xml"/><Relationship Id="rId992" Type="http://schemas.openxmlformats.org/officeDocument/2006/relationships/slide" Target="slides/slide991.xml"/><Relationship Id="rId1026" Type="http://schemas.openxmlformats.org/officeDocument/2006/relationships/slide" Target="slides/slide1025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38" Type="http://schemas.openxmlformats.org/officeDocument/2006/relationships/slide" Target="slides/slide437.xml"/><Relationship Id="rId603" Type="http://schemas.openxmlformats.org/officeDocument/2006/relationships/slide" Target="slides/slide602.xml"/><Relationship Id="rId645" Type="http://schemas.openxmlformats.org/officeDocument/2006/relationships/slide" Target="slides/slide644.xml"/><Relationship Id="rId687" Type="http://schemas.openxmlformats.org/officeDocument/2006/relationships/slide" Target="slides/slide686.xml"/><Relationship Id="rId810" Type="http://schemas.openxmlformats.org/officeDocument/2006/relationships/slide" Target="slides/slide809.xml"/><Relationship Id="rId852" Type="http://schemas.openxmlformats.org/officeDocument/2006/relationships/slide" Target="slides/slide851.xml"/><Relationship Id="rId908" Type="http://schemas.openxmlformats.org/officeDocument/2006/relationships/slide" Target="slides/slide907.xml"/><Relationship Id="rId1068" Type="http://schemas.openxmlformats.org/officeDocument/2006/relationships/slide" Target="slides/slide1067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491" Type="http://schemas.openxmlformats.org/officeDocument/2006/relationships/slide" Target="slides/slide490.xml"/><Relationship Id="rId505" Type="http://schemas.openxmlformats.org/officeDocument/2006/relationships/slide" Target="slides/slide504.xml"/><Relationship Id="rId712" Type="http://schemas.openxmlformats.org/officeDocument/2006/relationships/slide" Target="slides/slide711.xml"/><Relationship Id="rId894" Type="http://schemas.openxmlformats.org/officeDocument/2006/relationships/slide" Target="slides/slide893.xml"/><Relationship Id="rId1135" Type="http://schemas.openxmlformats.org/officeDocument/2006/relationships/slide" Target="slides/slide1134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547" Type="http://schemas.openxmlformats.org/officeDocument/2006/relationships/slide" Target="slides/slide546.xml"/><Relationship Id="rId589" Type="http://schemas.openxmlformats.org/officeDocument/2006/relationships/slide" Target="slides/slide588.xml"/><Relationship Id="rId754" Type="http://schemas.openxmlformats.org/officeDocument/2006/relationships/slide" Target="slides/slide753.xml"/><Relationship Id="rId796" Type="http://schemas.openxmlformats.org/officeDocument/2006/relationships/slide" Target="slides/slide795.xml"/><Relationship Id="rId961" Type="http://schemas.openxmlformats.org/officeDocument/2006/relationships/slide" Target="slides/slide960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49" Type="http://schemas.openxmlformats.org/officeDocument/2006/relationships/slide" Target="slides/slide448.xml"/><Relationship Id="rId614" Type="http://schemas.openxmlformats.org/officeDocument/2006/relationships/slide" Target="slides/slide613.xml"/><Relationship Id="rId656" Type="http://schemas.openxmlformats.org/officeDocument/2006/relationships/slide" Target="slides/slide655.xml"/><Relationship Id="rId821" Type="http://schemas.openxmlformats.org/officeDocument/2006/relationships/slide" Target="slides/slide820.xml"/><Relationship Id="rId863" Type="http://schemas.openxmlformats.org/officeDocument/2006/relationships/slide" Target="slides/slide862.xml"/><Relationship Id="rId1037" Type="http://schemas.openxmlformats.org/officeDocument/2006/relationships/slide" Target="slides/slide1036.xml"/><Relationship Id="rId1079" Type="http://schemas.openxmlformats.org/officeDocument/2006/relationships/slide" Target="slides/slide1078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516" Type="http://schemas.openxmlformats.org/officeDocument/2006/relationships/slide" Target="slides/slide515.xml"/><Relationship Id="rId698" Type="http://schemas.openxmlformats.org/officeDocument/2006/relationships/slide" Target="slides/slide697.xml"/><Relationship Id="rId919" Type="http://schemas.openxmlformats.org/officeDocument/2006/relationships/slide" Target="slides/slide918.xml"/><Relationship Id="rId1090" Type="http://schemas.openxmlformats.org/officeDocument/2006/relationships/slide" Target="slides/slide1089.xml"/><Relationship Id="rId1104" Type="http://schemas.openxmlformats.org/officeDocument/2006/relationships/slide" Target="slides/slide1103.xml"/><Relationship Id="rId1146" Type="http://schemas.openxmlformats.org/officeDocument/2006/relationships/slide" Target="slides/slide1145.xml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Relationship Id="rId558" Type="http://schemas.openxmlformats.org/officeDocument/2006/relationships/slide" Target="slides/slide557.xml"/><Relationship Id="rId723" Type="http://schemas.openxmlformats.org/officeDocument/2006/relationships/slide" Target="slides/slide722.xml"/><Relationship Id="rId765" Type="http://schemas.openxmlformats.org/officeDocument/2006/relationships/slide" Target="slides/slide764.xml"/><Relationship Id="rId930" Type="http://schemas.openxmlformats.org/officeDocument/2006/relationships/slide" Target="slides/slide929.xml"/><Relationship Id="rId972" Type="http://schemas.openxmlformats.org/officeDocument/2006/relationships/slide" Target="slides/slide971.xml"/><Relationship Id="rId1006" Type="http://schemas.openxmlformats.org/officeDocument/2006/relationships/slide" Target="slides/slide1005.xml"/><Relationship Id="rId155" Type="http://schemas.openxmlformats.org/officeDocument/2006/relationships/slide" Target="slides/slide154.xml"/><Relationship Id="rId197" Type="http://schemas.openxmlformats.org/officeDocument/2006/relationships/slide" Target="slides/slide196.xml"/><Relationship Id="rId362" Type="http://schemas.openxmlformats.org/officeDocument/2006/relationships/slide" Target="slides/slide361.xml"/><Relationship Id="rId418" Type="http://schemas.openxmlformats.org/officeDocument/2006/relationships/slide" Target="slides/slide417.xml"/><Relationship Id="rId625" Type="http://schemas.openxmlformats.org/officeDocument/2006/relationships/slide" Target="slides/slide624.xml"/><Relationship Id="rId832" Type="http://schemas.openxmlformats.org/officeDocument/2006/relationships/slide" Target="slides/slide831.xml"/><Relationship Id="rId1048" Type="http://schemas.openxmlformats.org/officeDocument/2006/relationships/slide" Target="slides/slide1047.xml"/><Relationship Id="rId222" Type="http://schemas.openxmlformats.org/officeDocument/2006/relationships/slide" Target="slides/slide221.xml"/><Relationship Id="rId264" Type="http://schemas.openxmlformats.org/officeDocument/2006/relationships/slide" Target="slides/slide263.xml"/><Relationship Id="rId471" Type="http://schemas.openxmlformats.org/officeDocument/2006/relationships/slide" Target="slides/slide470.xml"/><Relationship Id="rId667" Type="http://schemas.openxmlformats.org/officeDocument/2006/relationships/slide" Target="slides/slide666.xml"/><Relationship Id="rId874" Type="http://schemas.openxmlformats.org/officeDocument/2006/relationships/slide" Target="slides/slide873.xml"/><Relationship Id="rId1115" Type="http://schemas.openxmlformats.org/officeDocument/2006/relationships/slide" Target="slides/slide1114.xml"/><Relationship Id="rId17" Type="http://schemas.openxmlformats.org/officeDocument/2006/relationships/slide" Target="slides/slide16.xml"/><Relationship Id="rId59" Type="http://schemas.openxmlformats.org/officeDocument/2006/relationships/slide" Target="slides/slide58.xml"/><Relationship Id="rId124" Type="http://schemas.openxmlformats.org/officeDocument/2006/relationships/slide" Target="slides/slide123.xml"/><Relationship Id="rId527" Type="http://schemas.openxmlformats.org/officeDocument/2006/relationships/slide" Target="slides/slide526.xml"/><Relationship Id="rId569" Type="http://schemas.openxmlformats.org/officeDocument/2006/relationships/slide" Target="slides/slide568.xml"/><Relationship Id="rId734" Type="http://schemas.openxmlformats.org/officeDocument/2006/relationships/slide" Target="slides/slide733.xml"/><Relationship Id="rId776" Type="http://schemas.openxmlformats.org/officeDocument/2006/relationships/slide" Target="slides/slide775.xml"/><Relationship Id="rId941" Type="http://schemas.openxmlformats.org/officeDocument/2006/relationships/slide" Target="slides/slide940.xml"/><Relationship Id="rId983" Type="http://schemas.openxmlformats.org/officeDocument/2006/relationships/slide" Target="slides/slide982.xml"/><Relationship Id="rId1157" Type="http://schemas.openxmlformats.org/officeDocument/2006/relationships/viewProps" Target="viewProps.xml"/><Relationship Id="rId70" Type="http://schemas.openxmlformats.org/officeDocument/2006/relationships/slide" Target="slides/slide69.xml"/><Relationship Id="rId166" Type="http://schemas.openxmlformats.org/officeDocument/2006/relationships/slide" Target="slides/slide165.xml"/><Relationship Id="rId331" Type="http://schemas.openxmlformats.org/officeDocument/2006/relationships/slide" Target="slides/slide330.xml"/><Relationship Id="rId373" Type="http://schemas.openxmlformats.org/officeDocument/2006/relationships/slide" Target="slides/slide372.xml"/><Relationship Id="rId429" Type="http://schemas.openxmlformats.org/officeDocument/2006/relationships/slide" Target="slides/slide428.xml"/><Relationship Id="rId580" Type="http://schemas.openxmlformats.org/officeDocument/2006/relationships/slide" Target="slides/slide579.xml"/><Relationship Id="rId636" Type="http://schemas.openxmlformats.org/officeDocument/2006/relationships/slide" Target="slides/slide635.xml"/><Relationship Id="rId801" Type="http://schemas.openxmlformats.org/officeDocument/2006/relationships/slide" Target="slides/slide800.xml"/><Relationship Id="rId1017" Type="http://schemas.openxmlformats.org/officeDocument/2006/relationships/slide" Target="slides/slide1016.xml"/><Relationship Id="rId1059" Type="http://schemas.openxmlformats.org/officeDocument/2006/relationships/slide" Target="slides/slide1058.xml"/><Relationship Id="rId1" Type="http://schemas.openxmlformats.org/officeDocument/2006/relationships/slideMaster" Target="slideMasters/slideMaster1.xml"/><Relationship Id="rId233" Type="http://schemas.openxmlformats.org/officeDocument/2006/relationships/slide" Target="slides/slide232.xml"/><Relationship Id="rId440" Type="http://schemas.openxmlformats.org/officeDocument/2006/relationships/slide" Target="slides/slide439.xml"/><Relationship Id="rId678" Type="http://schemas.openxmlformats.org/officeDocument/2006/relationships/slide" Target="slides/slide677.xml"/><Relationship Id="rId843" Type="http://schemas.openxmlformats.org/officeDocument/2006/relationships/slide" Target="slides/slide842.xml"/><Relationship Id="rId885" Type="http://schemas.openxmlformats.org/officeDocument/2006/relationships/slide" Target="slides/slide884.xml"/><Relationship Id="rId1070" Type="http://schemas.openxmlformats.org/officeDocument/2006/relationships/slide" Target="slides/slide1069.xml"/><Relationship Id="rId1126" Type="http://schemas.openxmlformats.org/officeDocument/2006/relationships/slide" Target="slides/slide1125.xml"/><Relationship Id="rId28" Type="http://schemas.openxmlformats.org/officeDocument/2006/relationships/slide" Target="slides/slide27.xml"/><Relationship Id="rId275" Type="http://schemas.openxmlformats.org/officeDocument/2006/relationships/slide" Target="slides/slide274.xml"/><Relationship Id="rId300" Type="http://schemas.openxmlformats.org/officeDocument/2006/relationships/slide" Target="slides/slide299.xml"/><Relationship Id="rId482" Type="http://schemas.openxmlformats.org/officeDocument/2006/relationships/slide" Target="slides/slide481.xml"/><Relationship Id="rId538" Type="http://schemas.openxmlformats.org/officeDocument/2006/relationships/slide" Target="slides/slide537.xml"/><Relationship Id="rId703" Type="http://schemas.openxmlformats.org/officeDocument/2006/relationships/slide" Target="slides/slide702.xml"/><Relationship Id="rId745" Type="http://schemas.openxmlformats.org/officeDocument/2006/relationships/slide" Target="slides/slide744.xml"/><Relationship Id="rId910" Type="http://schemas.openxmlformats.org/officeDocument/2006/relationships/slide" Target="slides/slide909.xml"/><Relationship Id="rId952" Type="http://schemas.openxmlformats.org/officeDocument/2006/relationships/slide" Target="slides/slide951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77" Type="http://schemas.openxmlformats.org/officeDocument/2006/relationships/slide" Target="slides/slide176.xml"/><Relationship Id="rId342" Type="http://schemas.openxmlformats.org/officeDocument/2006/relationships/slide" Target="slides/slide341.xml"/><Relationship Id="rId384" Type="http://schemas.openxmlformats.org/officeDocument/2006/relationships/slide" Target="slides/slide383.xml"/><Relationship Id="rId591" Type="http://schemas.openxmlformats.org/officeDocument/2006/relationships/slide" Target="slides/slide590.xml"/><Relationship Id="rId605" Type="http://schemas.openxmlformats.org/officeDocument/2006/relationships/slide" Target="slides/slide604.xml"/><Relationship Id="rId787" Type="http://schemas.openxmlformats.org/officeDocument/2006/relationships/slide" Target="slides/slide786.xml"/><Relationship Id="rId812" Type="http://schemas.openxmlformats.org/officeDocument/2006/relationships/slide" Target="slides/slide811.xml"/><Relationship Id="rId994" Type="http://schemas.openxmlformats.org/officeDocument/2006/relationships/slide" Target="slides/slide993.xml"/><Relationship Id="rId1028" Type="http://schemas.openxmlformats.org/officeDocument/2006/relationships/slide" Target="slides/slide1027.xml"/><Relationship Id="rId202" Type="http://schemas.openxmlformats.org/officeDocument/2006/relationships/slide" Target="slides/slide201.xml"/><Relationship Id="rId244" Type="http://schemas.openxmlformats.org/officeDocument/2006/relationships/slide" Target="slides/slide243.xml"/><Relationship Id="rId647" Type="http://schemas.openxmlformats.org/officeDocument/2006/relationships/slide" Target="slides/slide646.xml"/><Relationship Id="rId689" Type="http://schemas.openxmlformats.org/officeDocument/2006/relationships/slide" Target="slides/slide688.xml"/><Relationship Id="rId854" Type="http://schemas.openxmlformats.org/officeDocument/2006/relationships/slide" Target="slides/slide853.xml"/><Relationship Id="rId896" Type="http://schemas.openxmlformats.org/officeDocument/2006/relationships/slide" Target="slides/slide895.xml"/><Relationship Id="rId1081" Type="http://schemas.openxmlformats.org/officeDocument/2006/relationships/slide" Target="slides/slide1080.xml"/><Relationship Id="rId39" Type="http://schemas.openxmlformats.org/officeDocument/2006/relationships/slide" Target="slides/slide38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493" Type="http://schemas.openxmlformats.org/officeDocument/2006/relationships/slide" Target="slides/slide492.xml"/><Relationship Id="rId507" Type="http://schemas.openxmlformats.org/officeDocument/2006/relationships/slide" Target="slides/slide506.xml"/><Relationship Id="rId549" Type="http://schemas.openxmlformats.org/officeDocument/2006/relationships/slide" Target="slides/slide548.xml"/><Relationship Id="rId714" Type="http://schemas.openxmlformats.org/officeDocument/2006/relationships/slide" Target="slides/slide713.xml"/><Relationship Id="rId756" Type="http://schemas.openxmlformats.org/officeDocument/2006/relationships/slide" Target="slides/slide755.xml"/><Relationship Id="rId921" Type="http://schemas.openxmlformats.org/officeDocument/2006/relationships/slide" Target="slides/slide920.xml"/><Relationship Id="rId1137" Type="http://schemas.openxmlformats.org/officeDocument/2006/relationships/slide" Target="slides/slide1136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46" Type="http://schemas.openxmlformats.org/officeDocument/2006/relationships/slide" Target="slides/slide145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53" Type="http://schemas.openxmlformats.org/officeDocument/2006/relationships/slide" Target="slides/slide352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560" Type="http://schemas.openxmlformats.org/officeDocument/2006/relationships/slide" Target="slides/slide559.xml"/><Relationship Id="rId798" Type="http://schemas.openxmlformats.org/officeDocument/2006/relationships/slide" Target="slides/slide797.xml"/><Relationship Id="rId963" Type="http://schemas.openxmlformats.org/officeDocument/2006/relationships/slide" Target="slides/slide962.xml"/><Relationship Id="rId1039" Type="http://schemas.openxmlformats.org/officeDocument/2006/relationships/slide" Target="slides/slide1038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420" Type="http://schemas.openxmlformats.org/officeDocument/2006/relationships/slide" Target="slides/slide419.xml"/><Relationship Id="rId616" Type="http://schemas.openxmlformats.org/officeDocument/2006/relationships/slide" Target="slides/slide615.xml"/><Relationship Id="rId658" Type="http://schemas.openxmlformats.org/officeDocument/2006/relationships/slide" Target="slides/slide657.xml"/><Relationship Id="rId823" Type="http://schemas.openxmlformats.org/officeDocument/2006/relationships/slide" Target="slides/slide822.xml"/><Relationship Id="rId865" Type="http://schemas.openxmlformats.org/officeDocument/2006/relationships/slide" Target="slides/slide864.xml"/><Relationship Id="rId1050" Type="http://schemas.openxmlformats.org/officeDocument/2006/relationships/slide" Target="slides/slide1049.xml"/><Relationship Id="rId255" Type="http://schemas.openxmlformats.org/officeDocument/2006/relationships/slide" Target="slides/slide254.xml"/><Relationship Id="rId297" Type="http://schemas.openxmlformats.org/officeDocument/2006/relationships/slide" Target="slides/slide296.xml"/><Relationship Id="rId462" Type="http://schemas.openxmlformats.org/officeDocument/2006/relationships/slide" Target="slides/slide461.xml"/><Relationship Id="rId518" Type="http://schemas.openxmlformats.org/officeDocument/2006/relationships/slide" Target="slides/slide517.xml"/><Relationship Id="rId725" Type="http://schemas.openxmlformats.org/officeDocument/2006/relationships/slide" Target="slides/slide724.xml"/><Relationship Id="rId932" Type="http://schemas.openxmlformats.org/officeDocument/2006/relationships/slide" Target="slides/slide931.xml"/><Relationship Id="rId1092" Type="http://schemas.openxmlformats.org/officeDocument/2006/relationships/slide" Target="slides/slide1091.xml"/><Relationship Id="rId1106" Type="http://schemas.openxmlformats.org/officeDocument/2006/relationships/slide" Target="slides/slide1105.xml"/><Relationship Id="rId1148" Type="http://schemas.openxmlformats.org/officeDocument/2006/relationships/slide" Target="slides/slide1147.xml"/><Relationship Id="rId115" Type="http://schemas.openxmlformats.org/officeDocument/2006/relationships/slide" Target="slides/slide114.xml"/><Relationship Id="rId157" Type="http://schemas.openxmlformats.org/officeDocument/2006/relationships/slide" Target="slides/slide156.xml"/><Relationship Id="rId322" Type="http://schemas.openxmlformats.org/officeDocument/2006/relationships/slide" Target="slides/slide321.xml"/><Relationship Id="rId364" Type="http://schemas.openxmlformats.org/officeDocument/2006/relationships/slide" Target="slides/slide363.xml"/><Relationship Id="rId767" Type="http://schemas.openxmlformats.org/officeDocument/2006/relationships/slide" Target="slides/slide766.xml"/><Relationship Id="rId974" Type="http://schemas.openxmlformats.org/officeDocument/2006/relationships/slide" Target="slides/slide973.xml"/><Relationship Id="rId1008" Type="http://schemas.openxmlformats.org/officeDocument/2006/relationships/slide" Target="slides/slide1007.xml"/><Relationship Id="rId61" Type="http://schemas.openxmlformats.org/officeDocument/2006/relationships/slide" Target="slides/slide60.xml"/><Relationship Id="rId199" Type="http://schemas.openxmlformats.org/officeDocument/2006/relationships/slide" Target="slides/slide198.xml"/><Relationship Id="rId571" Type="http://schemas.openxmlformats.org/officeDocument/2006/relationships/slide" Target="slides/slide570.xml"/><Relationship Id="rId627" Type="http://schemas.openxmlformats.org/officeDocument/2006/relationships/slide" Target="slides/slide626.xml"/><Relationship Id="rId669" Type="http://schemas.openxmlformats.org/officeDocument/2006/relationships/slide" Target="slides/slide668.xml"/><Relationship Id="rId834" Type="http://schemas.openxmlformats.org/officeDocument/2006/relationships/slide" Target="slides/slide833.xml"/><Relationship Id="rId876" Type="http://schemas.openxmlformats.org/officeDocument/2006/relationships/slide" Target="slides/slide875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66" Type="http://schemas.openxmlformats.org/officeDocument/2006/relationships/slide" Target="slides/slide265.xml"/><Relationship Id="rId431" Type="http://schemas.openxmlformats.org/officeDocument/2006/relationships/slide" Target="slides/slide430.xml"/><Relationship Id="rId473" Type="http://schemas.openxmlformats.org/officeDocument/2006/relationships/slide" Target="slides/slide472.xml"/><Relationship Id="rId529" Type="http://schemas.openxmlformats.org/officeDocument/2006/relationships/slide" Target="slides/slide528.xml"/><Relationship Id="rId680" Type="http://schemas.openxmlformats.org/officeDocument/2006/relationships/slide" Target="slides/slide679.xml"/><Relationship Id="rId736" Type="http://schemas.openxmlformats.org/officeDocument/2006/relationships/slide" Target="slides/slide735.xml"/><Relationship Id="rId901" Type="http://schemas.openxmlformats.org/officeDocument/2006/relationships/slide" Target="slides/slide900.xml"/><Relationship Id="rId1061" Type="http://schemas.openxmlformats.org/officeDocument/2006/relationships/slide" Target="slides/slide1060.xml"/><Relationship Id="rId1117" Type="http://schemas.openxmlformats.org/officeDocument/2006/relationships/slide" Target="slides/slide1116.xml"/><Relationship Id="rId1159" Type="http://schemas.openxmlformats.org/officeDocument/2006/relationships/tableStyles" Target="tableStyles.xml"/><Relationship Id="rId30" Type="http://schemas.openxmlformats.org/officeDocument/2006/relationships/slide" Target="slides/slide29.xml"/><Relationship Id="rId126" Type="http://schemas.openxmlformats.org/officeDocument/2006/relationships/slide" Target="slides/slide125.xml"/><Relationship Id="rId168" Type="http://schemas.openxmlformats.org/officeDocument/2006/relationships/slide" Target="slides/slide167.xml"/><Relationship Id="rId333" Type="http://schemas.openxmlformats.org/officeDocument/2006/relationships/slide" Target="slides/slide332.xml"/><Relationship Id="rId540" Type="http://schemas.openxmlformats.org/officeDocument/2006/relationships/slide" Target="slides/slide539.xml"/><Relationship Id="rId778" Type="http://schemas.openxmlformats.org/officeDocument/2006/relationships/slide" Target="slides/slide777.xml"/><Relationship Id="rId943" Type="http://schemas.openxmlformats.org/officeDocument/2006/relationships/slide" Target="slides/slide942.xml"/><Relationship Id="rId985" Type="http://schemas.openxmlformats.org/officeDocument/2006/relationships/slide" Target="slides/slide984.xml"/><Relationship Id="rId1019" Type="http://schemas.openxmlformats.org/officeDocument/2006/relationships/slide" Target="slides/slide1018.xml"/><Relationship Id="rId72" Type="http://schemas.openxmlformats.org/officeDocument/2006/relationships/slide" Target="slides/slide71.xml"/><Relationship Id="rId375" Type="http://schemas.openxmlformats.org/officeDocument/2006/relationships/slide" Target="slides/slide374.xml"/><Relationship Id="rId582" Type="http://schemas.openxmlformats.org/officeDocument/2006/relationships/slide" Target="slides/slide581.xml"/><Relationship Id="rId638" Type="http://schemas.openxmlformats.org/officeDocument/2006/relationships/slide" Target="slides/slide637.xml"/><Relationship Id="rId803" Type="http://schemas.openxmlformats.org/officeDocument/2006/relationships/slide" Target="slides/slide802.xml"/><Relationship Id="rId845" Type="http://schemas.openxmlformats.org/officeDocument/2006/relationships/slide" Target="slides/slide844.xml"/><Relationship Id="rId1030" Type="http://schemas.openxmlformats.org/officeDocument/2006/relationships/slide" Target="slides/slide1029.xml"/><Relationship Id="rId3" Type="http://schemas.openxmlformats.org/officeDocument/2006/relationships/slide" Target="slides/slide2.xml"/><Relationship Id="rId235" Type="http://schemas.openxmlformats.org/officeDocument/2006/relationships/slide" Target="slides/slide234.xml"/><Relationship Id="rId277" Type="http://schemas.openxmlformats.org/officeDocument/2006/relationships/slide" Target="slides/slide276.xml"/><Relationship Id="rId400" Type="http://schemas.openxmlformats.org/officeDocument/2006/relationships/slide" Target="slides/slide399.xml"/><Relationship Id="rId442" Type="http://schemas.openxmlformats.org/officeDocument/2006/relationships/slide" Target="slides/slide441.xml"/><Relationship Id="rId484" Type="http://schemas.openxmlformats.org/officeDocument/2006/relationships/slide" Target="slides/slide483.xml"/><Relationship Id="rId705" Type="http://schemas.openxmlformats.org/officeDocument/2006/relationships/slide" Target="slides/slide704.xml"/><Relationship Id="rId887" Type="http://schemas.openxmlformats.org/officeDocument/2006/relationships/slide" Target="slides/slide886.xml"/><Relationship Id="rId1072" Type="http://schemas.openxmlformats.org/officeDocument/2006/relationships/slide" Target="slides/slide1071.xml"/><Relationship Id="rId1128" Type="http://schemas.openxmlformats.org/officeDocument/2006/relationships/slide" Target="slides/slide1127.xml"/><Relationship Id="rId137" Type="http://schemas.openxmlformats.org/officeDocument/2006/relationships/slide" Target="slides/slide136.xml"/><Relationship Id="rId302" Type="http://schemas.openxmlformats.org/officeDocument/2006/relationships/slide" Target="slides/slide301.xml"/><Relationship Id="rId344" Type="http://schemas.openxmlformats.org/officeDocument/2006/relationships/slide" Target="slides/slide343.xml"/><Relationship Id="rId691" Type="http://schemas.openxmlformats.org/officeDocument/2006/relationships/slide" Target="slides/slide690.xml"/><Relationship Id="rId747" Type="http://schemas.openxmlformats.org/officeDocument/2006/relationships/slide" Target="slides/slide746.xml"/><Relationship Id="rId789" Type="http://schemas.openxmlformats.org/officeDocument/2006/relationships/slide" Target="slides/slide788.xml"/><Relationship Id="rId912" Type="http://schemas.openxmlformats.org/officeDocument/2006/relationships/slide" Target="slides/slide911.xml"/><Relationship Id="rId954" Type="http://schemas.openxmlformats.org/officeDocument/2006/relationships/slide" Target="slides/slide953.xml"/><Relationship Id="rId996" Type="http://schemas.openxmlformats.org/officeDocument/2006/relationships/slide" Target="slides/slide995.xml"/><Relationship Id="rId41" Type="http://schemas.openxmlformats.org/officeDocument/2006/relationships/slide" Target="slides/slide40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86" Type="http://schemas.openxmlformats.org/officeDocument/2006/relationships/slide" Target="slides/slide385.xml"/><Relationship Id="rId551" Type="http://schemas.openxmlformats.org/officeDocument/2006/relationships/slide" Target="slides/slide550.xml"/><Relationship Id="rId593" Type="http://schemas.openxmlformats.org/officeDocument/2006/relationships/slide" Target="slides/slide592.xml"/><Relationship Id="rId607" Type="http://schemas.openxmlformats.org/officeDocument/2006/relationships/slide" Target="slides/slide606.xml"/><Relationship Id="rId649" Type="http://schemas.openxmlformats.org/officeDocument/2006/relationships/slide" Target="slides/slide648.xml"/><Relationship Id="rId814" Type="http://schemas.openxmlformats.org/officeDocument/2006/relationships/slide" Target="slides/slide813.xml"/><Relationship Id="rId856" Type="http://schemas.openxmlformats.org/officeDocument/2006/relationships/slide" Target="slides/slide85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46" Type="http://schemas.openxmlformats.org/officeDocument/2006/relationships/slide" Target="slides/slide245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53" Type="http://schemas.openxmlformats.org/officeDocument/2006/relationships/slide" Target="slides/slide452.xml"/><Relationship Id="rId509" Type="http://schemas.openxmlformats.org/officeDocument/2006/relationships/slide" Target="slides/slide508.xml"/><Relationship Id="rId660" Type="http://schemas.openxmlformats.org/officeDocument/2006/relationships/slide" Target="slides/slide659.xml"/><Relationship Id="rId898" Type="http://schemas.openxmlformats.org/officeDocument/2006/relationships/slide" Target="slides/slide897.xml"/><Relationship Id="rId1041" Type="http://schemas.openxmlformats.org/officeDocument/2006/relationships/slide" Target="slides/slide1040.xml"/><Relationship Id="rId1083" Type="http://schemas.openxmlformats.org/officeDocument/2006/relationships/slide" Target="slides/slide1082.xml"/><Relationship Id="rId1139" Type="http://schemas.openxmlformats.org/officeDocument/2006/relationships/slide" Target="slides/slide1138.xml"/><Relationship Id="rId106" Type="http://schemas.openxmlformats.org/officeDocument/2006/relationships/slide" Target="slides/slide105.xml"/><Relationship Id="rId313" Type="http://schemas.openxmlformats.org/officeDocument/2006/relationships/slide" Target="slides/slide312.xml"/><Relationship Id="rId495" Type="http://schemas.openxmlformats.org/officeDocument/2006/relationships/slide" Target="slides/slide494.xml"/><Relationship Id="rId716" Type="http://schemas.openxmlformats.org/officeDocument/2006/relationships/slide" Target="slides/slide715.xml"/><Relationship Id="rId758" Type="http://schemas.openxmlformats.org/officeDocument/2006/relationships/slide" Target="slides/slide757.xml"/><Relationship Id="rId923" Type="http://schemas.openxmlformats.org/officeDocument/2006/relationships/slide" Target="slides/slide922.xml"/><Relationship Id="rId965" Type="http://schemas.openxmlformats.org/officeDocument/2006/relationships/slide" Target="slides/slide964.xml"/><Relationship Id="rId1150" Type="http://schemas.openxmlformats.org/officeDocument/2006/relationships/slide" Target="slides/slide1149.xml"/><Relationship Id="rId10" Type="http://schemas.openxmlformats.org/officeDocument/2006/relationships/slide" Target="slides/slide9.xml"/><Relationship Id="rId52" Type="http://schemas.openxmlformats.org/officeDocument/2006/relationships/slide" Target="slides/slide51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355" Type="http://schemas.openxmlformats.org/officeDocument/2006/relationships/slide" Target="slides/slide354.xml"/><Relationship Id="rId397" Type="http://schemas.openxmlformats.org/officeDocument/2006/relationships/slide" Target="slides/slide396.xml"/><Relationship Id="rId520" Type="http://schemas.openxmlformats.org/officeDocument/2006/relationships/slide" Target="slides/slide519.xml"/><Relationship Id="rId562" Type="http://schemas.openxmlformats.org/officeDocument/2006/relationships/slide" Target="slides/slide561.xml"/><Relationship Id="rId618" Type="http://schemas.openxmlformats.org/officeDocument/2006/relationships/slide" Target="slides/slide617.xml"/><Relationship Id="rId825" Type="http://schemas.openxmlformats.org/officeDocument/2006/relationships/slide" Target="slides/slide824.xml"/><Relationship Id="rId215" Type="http://schemas.openxmlformats.org/officeDocument/2006/relationships/slide" Target="slides/slide214.xml"/><Relationship Id="rId257" Type="http://schemas.openxmlformats.org/officeDocument/2006/relationships/slide" Target="slides/slide256.xml"/><Relationship Id="rId422" Type="http://schemas.openxmlformats.org/officeDocument/2006/relationships/slide" Target="slides/slide421.xml"/><Relationship Id="rId464" Type="http://schemas.openxmlformats.org/officeDocument/2006/relationships/slide" Target="slides/slide463.xml"/><Relationship Id="rId867" Type="http://schemas.openxmlformats.org/officeDocument/2006/relationships/slide" Target="slides/slide866.xml"/><Relationship Id="rId1010" Type="http://schemas.openxmlformats.org/officeDocument/2006/relationships/slide" Target="slides/slide1009.xml"/><Relationship Id="rId1052" Type="http://schemas.openxmlformats.org/officeDocument/2006/relationships/slide" Target="slides/slide1051.xml"/><Relationship Id="rId1094" Type="http://schemas.openxmlformats.org/officeDocument/2006/relationships/slide" Target="slides/slide1093.xml"/><Relationship Id="rId1108" Type="http://schemas.openxmlformats.org/officeDocument/2006/relationships/slide" Target="slides/slide1107.xml"/><Relationship Id="rId299" Type="http://schemas.openxmlformats.org/officeDocument/2006/relationships/slide" Target="slides/slide298.xml"/><Relationship Id="rId727" Type="http://schemas.openxmlformats.org/officeDocument/2006/relationships/slide" Target="slides/slide726.xml"/><Relationship Id="rId934" Type="http://schemas.openxmlformats.org/officeDocument/2006/relationships/slide" Target="slides/slide933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66" Type="http://schemas.openxmlformats.org/officeDocument/2006/relationships/slide" Target="slides/slide365.xml"/><Relationship Id="rId573" Type="http://schemas.openxmlformats.org/officeDocument/2006/relationships/slide" Target="slides/slide572.xml"/><Relationship Id="rId780" Type="http://schemas.openxmlformats.org/officeDocument/2006/relationships/slide" Target="slides/slide779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878" Type="http://schemas.openxmlformats.org/officeDocument/2006/relationships/slide" Target="slides/slide877.xml"/><Relationship Id="rId1063" Type="http://schemas.openxmlformats.org/officeDocument/2006/relationships/slide" Target="slides/slide1062.xml"/><Relationship Id="rId640" Type="http://schemas.openxmlformats.org/officeDocument/2006/relationships/slide" Target="slides/slide639.xml"/><Relationship Id="rId738" Type="http://schemas.openxmlformats.org/officeDocument/2006/relationships/slide" Target="slides/slide737.xml"/><Relationship Id="rId945" Type="http://schemas.openxmlformats.org/officeDocument/2006/relationships/slide" Target="slides/slide944.xml"/><Relationship Id="rId74" Type="http://schemas.openxmlformats.org/officeDocument/2006/relationships/slide" Target="slides/slide73.xml"/><Relationship Id="rId377" Type="http://schemas.openxmlformats.org/officeDocument/2006/relationships/slide" Target="slides/slide376.xml"/><Relationship Id="rId500" Type="http://schemas.openxmlformats.org/officeDocument/2006/relationships/slide" Target="slides/slide499.xml"/><Relationship Id="rId584" Type="http://schemas.openxmlformats.org/officeDocument/2006/relationships/slide" Target="slides/slide583.xml"/><Relationship Id="rId805" Type="http://schemas.openxmlformats.org/officeDocument/2006/relationships/slide" Target="slides/slide804.xml"/><Relationship Id="rId1130" Type="http://schemas.openxmlformats.org/officeDocument/2006/relationships/slide" Target="slides/slide1129.xml"/><Relationship Id="rId5" Type="http://schemas.openxmlformats.org/officeDocument/2006/relationships/slide" Target="slides/slide4.xml"/><Relationship Id="rId237" Type="http://schemas.openxmlformats.org/officeDocument/2006/relationships/slide" Target="slides/slide236.xml"/><Relationship Id="rId791" Type="http://schemas.openxmlformats.org/officeDocument/2006/relationships/slide" Target="slides/slide790.xml"/><Relationship Id="rId889" Type="http://schemas.openxmlformats.org/officeDocument/2006/relationships/slide" Target="slides/slide888.xml"/><Relationship Id="rId1074" Type="http://schemas.openxmlformats.org/officeDocument/2006/relationships/slide" Target="slides/slide1073.xml"/><Relationship Id="rId444" Type="http://schemas.openxmlformats.org/officeDocument/2006/relationships/slide" Target="slides/slide443.xml"/><Relationship Id="rId651" Type="http://schemas.openxmlformats.org/officeDocument/2006/relationships/slide" Target="slides/slide650.xml"/><Relationship Id="rId749" Type="http://schemas.openxmlformats.org/officeDocument/2006/relationships/slide" Target="slides/slide74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88" Type="http://schemas.openxmlformats.org/officeDocument/2006/relationships/slide" Target="slides/slide387.xml"/><Relationship Id="rId511" Type="http://schemas.openxmlformats.org/officeDocument/2006/relationships/slide" Target="slides/slide510.xml"/><Relationship Id="rId609" Type="http://schemas.openxmlformats.org/officeDocument/2006/relationships/slide" Target="slides/slide608.xml"/><Relationship Id="rId956" Type="http://schemas.openxmlformats.org/officeDocument/2006/relationships/slide" Target="slides/slide955.xml"/><Relationship Id="rId1141" Type="http://schemas.openxmlformats.org/officeDocument/2006/relationships/slide" Target="slides/slide1140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595" Type="http://schemas.openxmlformats.org/officeDocument/2006/relationships/slide" Target="slides/slide594.xml"/><Relationship Id="rId816" Type="http://schemas.openxmlformats.org/officeDocument/2006/relationships/slide" Target="slides/slide815.xml"/><Relationship Id="rId1001" Type="http://schemas.openxmlformats.org/officeDocument/2006/relationships/slide" Target="slides/slide1000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662" Type="http://schemas.openxmlformats.org/officeDocument/2006/relationships/slide" Target="slides/slide661.xml"/><Relationship Id="rId1085" Type="http://schemas.openxmlformats.org/officeDocument/2006/relationships/slide" Target="slides/slide1084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522" Type="http://schemas.openxmlformats.org/officeDocument/2006/relationships/slide" Target="slides/slide521.xml"/><Relationship Id="rId967" Type="http://schemas.openxmlformats.org/officeDocument/2006/relationships/slide" Target="slides/slide966.xml"/><Relationship Id="rId1152" Type="http://schemas.openxmlformats.org/officeDocument/2006/relationships/slide" Target="slides/slide1151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399" Type="http://schemas.openxmlformats.org/officeDocument/2006/relationships/slide" Target="slides/slide398.xml"/><Relationship Id="rId827" Type="http://schemas.openxmlformats.org/officeDocument/2006/relationships/slide" Target="slides/slide826.xml"/><Relationship Id="rId1012" Type="http://schemas.openxmlformats.org/officeDocument/2006/relationships/slide" Target="slides/slide1011.xml"/><Relationship Id="rId259" Type="http://schemas.openxmlformats.org/officeDocument/2006/relationships/slide" Target="slides/slide258.xml"/><Relationship Id="rId466" Type="http://schemas.openxmlformats.org/officeDocument/2006/relationships/slide" Target="slides/slide465.xml"/><Relationship Id="rId673" Type="http://schemas.openxmlformats.org/officeDocument/2006/relationships/slide" Target="slides/slide672.xml"/><Relationship Id="rId880" Type="http://schemas.openxmlformats.org/officeDocument/2006/relationships/slide" Target="slides/slide879.xml"/><Relationship Id="rId1096" Type="http://schemas.openxmlformats.org/officeDocument/2006/relationships/slide" Target="slides/slide109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326" Type="http://schemas.openxmlformats.org/officeDocument/2006/relationships/slide" Target="slides/slide325.xml"/><Relationship Id="rId533" Type="http://schemas.openxmlformats.org/officeDocument/2006/relationships/slide" Target="slides/slide532.xml"/><Relationship Id="rId978" Type="http://schemas.openxmlformats.org/officeDocument/2006/relationships/slide" Target="slides/slide977.xml"/><Relationship Id="rId740" Type="http://schemas.openxmlformats.org/officeDocument/2006/relationships/slide" Target="slides/slide739.xml"/><Relationship Id="rId838" Type="http://schemas.openxmlformats.org/officeDocument/2006/relationships/slide" Target="slides/slide837.xml"/><Relationship Id="rId1023" Type="http://schemas.openxmlformats.org/officeDocument/2006/relationships/slide" Target="slides/slide1022.xml"/><Relationship Id="rId172" Type="http://schemas.openxmlformats.org/officeDocument/2006/relationships/slide" Target="slides/slide171.xml"/><Relationship Id="rId477" Type="http://schemas.openxmlformats.org/officeDocument/2006/relationships/slide" Target="slides/slide476.xml"/><Relationship Id="rId600" Type="http://schemas.openxmlformats.org/officeDocument/2006/relationships/slide" Target="slides/slide599.xml"/><Relationship Id="rId684" Type="http://schemas.openxmlformats.org/officeDocument/2006/relationships/slide" Target="slides/slide683.xml"/><Relationship Id="rId337" Type="http://schemas.openxmlformats.org/officeDocument/2006/relationships/slide" Target="slides/slide336.xml"/><Relationship Id="rId891" Type="http://schemas.openxmlformats.org/officeDocument/2006/relationships/slide" Target="slides/slide890.xml"/><Relationship Id="rId905" Type="http://schemas.openxmlformats.org/officeDocument/2006/relationships/slide" Target="slides/slide904.xml"/><Relationship Id="rId989" Type="http://schemas.openxmlformats.org/officeDocument/2006/relationships/slide" Target="slides/slide988.xml"/><Relationship Id="rId34" Type="http://schemas.openxmlformats.org/officeDocument/2006/relationships/slide" Target="slides/slide33.xml"/><Relationship Id="rId544" Type="http://schemas.openxmlformats.org/officeDocument/2006/relationships/slide" Target="slides/slide543.xml"/><Relationship Id="rId751" Type="http://schemas.openxmlformats.org/officeDocument/2006/relationships/slide" Target="slides/slide750.xml"/><Relationship Id="rId849" Type="http://schemas.openxmlformats.org/officeDocument/2006/relationships/slide" Target="slides/slide848.xml"/><Relationship Id="rId183" Type="http://schemas.openxmlformats.org/officeDocument/2006/relationships/slide" Target="slides/slide182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611" Type="http://schemas.openxmlformats.org/officeDocument/2006/relationships/slide" Target="slides/slide610.xml"/><Relationship Id="rId1034" Type="http://schemas.openxmlformats.org/officeDocument/2006/relationships/slide" Target="slides/slide1033.xml"/><Relationship Id="rId250" Type="http://schemas.openxmlformats.org/officeDocument/2006/relationships/slide" Target="slides/slide249.xml"/><Relationship Id="rId488" Type="http://schemas.openxmlformats.org/officeDocument/2006/relationships/slide" Target="slides/slide487.xml"/><Relationship Id="rId695" Type="http://schemas.openxmlformats.org/officeDocument/2006/relationships/slide" Target="slides/slide694.xml"/><Relationship Id="rId709" Type="http://schemas.openxmlformats.org/officeDocument/2006/relationships/slide" Target="slides/slide708.xml"/><Relationship Id="rId916" Type="http://schemas.openxmlformats.org/officeDocument/2006/relationships/slide" Target="slides/slide915.xml"/><Relationship Id="rId1101" Type="http://schemas.openxmlformats.org/officeDocument/2006/relationships/slide" Target="slides/slide1100.xml"/><Relationship Id="rId45" Type="http://schemas.openxmlformats.org/officeDocument/2006/relationships/slide" Target="slides/slide44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555" Type="http://schemas.openxmlformats.org/officeDocument/2006/relationships/slide" Target="slides/slide554.xml"/><Relationship Id="rId762" Type="http://schemas.openxmlformats.org/officeDocument/2006/relationships/slide" Target="slides/slide76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622" Type="http://schemas.openxmlformats.org/officeDocument/2006/relationships/slide" Target="slides/slide621.xml"/><Relationship Id="rId1045" Type="http://schemas.openxmlformats.org/officeDocument/2006/relationships/slide" Target="slides/slide1044.xml"/><Relationship Id="rId261" Type="http://schemas.openxmlformats.org/officeDocument/2006/relationships/slide" Target="slides/slide260.xml"/><Relationship Id="rId499" Type="http://schemas.openxmlformats.org/officeDocument/2006/relationships/slide" Target="slides/slide498.xml"/><Relationship Id="rId927" Type="http://schemas.openxmlformats.org/officeDocument/2006/relationships/slide" Target="slides/slide926.xml"/><Relationship Id="rId1112" Type="http://schemas.openxmlformats.org/officeDocument/2006/relationships/slide" Target="slides/slide1111.xml"/><Relationship Id="rId56" Type="http://schemas.openxmlformats.org/officeDocument/2006/relationships/slide" Target="slides/slide55.xml"/><Relationship Id="rId359" Type="http://schemas.openxmlformats.org/officeDocument/2006/relationships/slide" Target="slides/slide358.xml"/><Relationship Id="rId566" Type="http://schemas.openxmlformats.org/officeDocument/2006/relationships/slide" Target="slides/slide565.xml"/><Relationship Id="rId773" Type="http://schemas.openxmlformats.org/officeDocument/2006/relationships/slide" Target="slides/slide772.xml"/><Relationship Id="rId121" Type="http://schemas.openxmlformats.org/officeDocument/2006/relationships/slide" Target="slides/slide120.xml"/><Relationship Id="rId219" Type="http://schemas.openxmlformats.org/officeDocument/2006/relationships/slide" Target="slides/slide218.xml"/><Relationship Id="rId426" Type="http://schemas.openxmlformats.org/officeDocument/2006/relationships/slide" Target="slides/slide425.xml"/><Relationship Id="rId633" Type="http://schemas.openxmlformats.org/officeDocument/2006/relationships/slide" Target="slides/slide632.xml"/><Relationship Id="rId980" Type="http://schemas.openxmlformats.org/officeDocument/2006/relationships/slide" Target="slides/slide979.xml"/><Relationship Id="rId1056" Type="http://schemas.openxmlformats.org/officeDocument/2006/relationships/slide" Target="slides/slide1055.xml"/><Relationship Id="rId840" Type="http://schemas.openxmlformats.org/officeDocument/2006/relationships/slide" Target="slides/slide839.xml"/><Relationship Id="rId938" Type="http://schemas.openxmlformats.org/officeDocument/2006/relationships/slide" Target="slides/slide937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577" Type="http://schemas.openxmlformats.org/officeDocument/2006/relationships/slide" Target="slides/slide576.xml"/><Relationship Id="rId700" Type="http://schemas.openxmlformats.org/officeDocument/2006/relationships/slide" Target="slides/slide699.xml"/><Relationship Id="rId1123" Type="http://schemas.openxmlformats.org/officeDocument/2006/relationships/slide" Target="slides/slide1122.xml"/><Relationship Id="rId132" Type="http://schemas.openxmlformats.org/officeDocument/2006/relationships/slide" Target="slides/slide131.xml"/><Relationship Id="rId784" Type="http://schemas.openxmlformats.org/officeDocument/2006/relationships/slide" Target="slides/slide783.xml"/><Relationship Id="rId991" Type="http://schemas.openxmlformats.org/officeDocument/2006/relationships/slide" Target="slides/slide990.xml"/><Relationship Id="rId1067" Type="http://schemas.openxmlformats.org/officeDocument/2006/relationships/slide" Target="slides/slide1066.xml"/><Relationship Id="rId437" Type="http://schemas.openxmlformats.org/officeDocument/2006/relationships/slide" Target="slides/slide436.xml"/><Relationship Id="rId644" Type="http://schemas.openxmlformats.org/officeDocument/2006/relationships/slide" Target="slides/slide643.xml"/><Relationship Id="rId851" Type="http://schemas.openxmlformats.org/officeDocument/2006/relationships/slide" Target="slides/slide850.xml"/><Relationship Id="rId283" Type="http://schemas.openxmlformats.org/officeDocument/2006/relationships/slide" Target="slides/slide282.xml"/><Relationship Id="rId490" Type="http://schemas.openxmlformats.org/officeDocument/2006/relationships/slide" Target="slides/slide489.xml"/><Relationship Id="rId504" Type="http://schemas.openxmlformats.org/officeDocument/2006/relationships/slide" Target="slides/slide503.xml"/><Relationship Id="rId711" Type="http://schemas.openxmlformats.org/officeDocument/2006/relationships/slide" Target="slides/slide710.xml"/><Relationship Id="rId949" Type="http://schemas.openxmlformats.org/officeDocument/2006/relationships/slide" Target="slides/slide948.xml"/><Relationship Id="rId1134" Type="http://schemas.openxmlformats.org/officeDocument/2006/relationships/slide" Target="slides/slide1133.xml"/><Relationship Id="rId78" Type="http://schemas.openxmlformats.org/officeDocument/2006/relationships/slide" Target="slides/slide77.xml"/><Relationship Id="rId143" Type="http://schemas.openxmlformats.org/officeDocument/2006/relationships/slide" Target="slides/slide142.xml"/><Relationship Id="rId350" Type="http://schemas.openxmlformats.org/officeDocument/2006/relationships/slide" Target="slides/slide349.xml"/><Relationship Id="rId588" Type="http://schemas.openxmlformats.org/officeDocument/2006/relationships/slide" Target="slides/slide587.xml"/><Relationship Id="rId795" Type="http://schemas.openxmlformats.org/officeDocument/2006/relationships/slide" Target="slides/slide794.xml"/><Relationship Id="rId809" Type="http://schemas.openxmlformats.org/officeDocument/2006/relationships/slide" Target="slides/slide808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448" Type="http://schemas.openxmlformats.org/officeDocument/2006/relationships/slide" Target="slides/slide447.xml"/><Relationship Id="rId655" Type="http://schemas.openxmlformats.org/officeDocument/2006/relationships/slide" Target="slides/slide654.xml"/><Relationship Id="rId862" Type="http://schemas.openxmlformats.org/officeDocument/2006/relationships/slide" Target="slides/slide861.xml"/><Relationship Id="rId1078" Type="http://schemas.openxmlformats.org/officeDocument/2006/relationships/slide" Target="slides/slide1077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515" Type="http://schemas.openxmlformats.org/officeDocument/2006/relationships/slide" Target="slides/slide514.xml"/><Relationship Id="rId722" Type="http://schemas.openxmlformats.org/officeDocument/2006/relationships/slide" Target="slides/slide721.xml"/><Relationship Id="rId1145" Type="http://schemas.openxmlformats.org/officeDocument/2006/relationships/slide" Target="slides/slide1144.xml"/><Relationship Id="rId89" Type="http://schemas.openxmlformats.org/officeDocument/2006/relationships/slide" Target="slides/slide88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599" Type="http://schemas.openxmlformats.org/officeDocument/2006/relationships/slide" Target="slides/slide598.xml"/><Relationship Id="rId1005" Type="http://schemas.openxmlformats.org/officeDocument/2006/relationships/slide" Target="slides/slide1004.xml"/><Relationship Id="rId459" Type="http://schemas.openxmlformats.org/officeDocument/2006/relationships/slide" Target="slides/slide458.xml"/><Relationship Id="rId666" Type="http://schemas.openxmlformats.org/officeDocument/2006/relationships/slide" Target="slides/slide665.xml"/><Relationship Id="rId873" Type="http://schemas.openxmlformats.org/officeDocument/2006/relationships/slide" Target="slides/slide872.xml"/><Relationship Id="rId1089" Type="http://schemas.openxmlformats.org/officeDocument/2006/relationships/slide" Target="slides/slide1088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19" Type="http://schemas.openxmlformats.org/officeDocument/2006/relationships/slide" Target="slides/slide318.xml"/><Relationship Id="rId526" Type="http://schemas.openxmlformats.org/officeDocument/2006/relationships/slide" Target="slides/slide525.xml"/><Relationship Id="rId1156" Type="http://schemas.openxmlformats.org/officeDocument/2006/relationships/presProps" Target="presProps.xml"/><Relationship Id="rId733" Type="http://schemas.openxmlformats.org/officeDocument/2006/relationships/slide" Target="slides/slide732.xml"/><Relationship Id="rId940" Type="http://schemas.openxmlformats.org/officeDocument/2006/relationships/slide" Target="slides/slide939.xml"/><Relationship Id="rId1016" Type="http://schemas.openxmlformats.org/officeDocument/2006/relationships/slide" Target="slides/slide1015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677" Type="http://schemas.openxmlformats.org/officeDocument/2006/relationships/slide" Target="slides/slide676.xml"/><Relationship Id="rId800" Type="http://schemas.openxmlformats.org/officeDocument/2006/relationships/slide" Target="slides/slide799.xml"/><Relationship Id="rId232" Type="http://schemas.openxmlformats.org/officeDocument/2006/relationships/slide" Target="slides/slide231.xml"/><Relationship Id="rId884" Type="http://schemas.openxmlformats.org/officeDocument/2006/relationships/slide" Target="slides/slide883.xml"/><Relationship Id="rId27" Type="http://schemas.openxmlformats.org/officeDocument/2006/relationships/slide" Target="slides/slide26.xml"/><Relationship Id="rId537" Type="http://schemas.openxmlformats.org/officeDocument/2006/relationships/slide" Target="slides/slide536.xml"/><Relationship Id="rId744" Type="http://schemas.openxmlformats.org/officeDocument/2006/relationships/slide" Target="slides/slide743.xml"/><Relationship Id="rId951" Type="http://schemas.openxmlformats.org/officeDocument/2006/relationships/slide" Target="slides/slide950.xml"/><Relationship Id="rId80" Type="http://schemas.openxmlformats.org/officeDocument/2006/relationships/slide" Target="slides/slide79.xml"/><Relationship Id="rId176" Type="http://schemas.openxmlformats.org/officeDocument/2006/relationships/slide" Target="slides/slide175.xml"/><Relationship Id="rId383" Type="http://schemas.openxmlformats.org/officeDocument/2006/relationships/slide" Target="slides/slide382.xml"/><Relationship Id="rId590" Type="http://schemas.openxmlformats.org/officeDocument/2006/relationships/slide" Target="slides/slide589.xml"/><Relationship Id="rId604" Type="http://schemas.openxmlformats.org/officeDocument/2006/relationships/slide" Target="slides/slide603.xml"/><Relationship Id="rId811" Type="http://schemas.openxmlformats.org/officeDocument/2006/relationships/slide" Target="slides/slide810.xml"/><Relationship Id="rId1027" Type="http://schemas.openxmlformats.org/officeDocument/2006/relationships/slide" Target="slides/slide1026.xml"/><Relationship Id="rId243" Type="http://schemas.openxmlformats.org/officeDocument/2006/relationships/slide" Target="slides/slide242.xml"/><Relationship Id="rId450" Type="http://schemas.openxmlformats.org/officeDocument/2006/relationships/slide" Target="slides/slide449.xml"/><Relationship Id="rId688" Type="http://schemas.openxmlformats.org/officeDocument/2006/relationships/slide" Target="slides/slide687.xml"/><Relationship Id="rId895" Type="http://schemas.openxmlformats.org/officeDocument/2006/relationships/slide" Target="slides/slide894.xml"/><Relationship Id="rId909" Type="http://schemas.openxmlformats.org/officeDocument/2006/relationships/slide" Target="slides/slide908.xml"/><Relationship Id="rId1080" Type="http://schemas.openxmlformats.org/officeDocument/2006/relationships/slide" Target="slides/slide1079.xml"/><Relationship Id="rId38" Type="http://schemas.openxmlformats.org/officeDocument/2006/relationships/slide" Target="slides/slide37.xml"/><Relationship Id="rId103" Type="http://schemas.openxmlformats.org/officeDocument/2006/relationships/slide" Target="slides/slide102.xml"/><Relationship Id="rId310" Type="http://schemas.openxmlformats.org/officeDocument/2006/relationships/slide" Target="slides/slide309.xml"/><Relationship Id="rId548" Type="http://schemas.openxmlformats.org/officeDocument/2006/relationships/slide" Target="slides/slide547.xml"/><Relationship Id="rId755" Type="http://schemas.openxmlformats.org/officeDocument/2006/relationships/slide" Target="slides/slide754.xml"/><Relationship Id="rId962" Type="http://schemas.openxmlformats.org/officeDocument/2006/relationships/slide" Target="slides/slide961.xml"/><Relationship Id="rId91" Type="http://schemas.openxmlformats.org/officeDocument/2006/relationships/slide" Target="slides/slide90.xml"/><Relationship Id="rId187" Type="http://schemas.openxmlformats.org/officeDocument/2006/relationships/slide" Target="slides/slide186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615" Type="http://schemas.openxmlformats.org/officeDocument/2006/relationships/slide" Target="slides/slide614.xml"/><Relationship Id="rId822" Type="http://schemas.openxmlformats.org/officeDocument/2006/relationships/slide" Target="slides/slide821.xml"/><Relationship Id="rId1038" Type="http://schemas.openxmlformats.org/officeDocument/2006/relationships/slide" Target="slides/slide1037.xml"/><Relationship Id="rId254" Type="http://schemas.openxmlformats.org/officeDocument/2006/relationships/slide" Target="slides/slide253.xml"/><Relationship Id="rId699" Type="http://schemas.openxmlformats.org/officeDocument/2006/relationships/slide" Target="slides/slide698.xml"/><Relationship Id="rId1091" Type="http://schemas.openxmlformats.org/officeDocument/2006/relationships/slide" Target="slides/slide1090.xml"/><Relationship Id="rId1105" Type="http://schemas.openxmlformats.org/officeDocument/2006/relationships/slide" Target="slides/slide1104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461" Type="http://schemas.openxmlformats.org/officeDocument/2006/relationships/slide" Target="slides/slide460.xml"/><Relationship Id="rId559" Type="http://schemas.openxmlformats.org/officeDocument/2006/relationships/slide" Target="slides/slide558.xml"/><Relationship Id="rId766" Type="http://schemas.openxmlformats.org/officeDocument/2006/relationships/slide" Target="slides/slide765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419" Type="http://schemas.openxmlformats.org/officeDocument/2006/relationships/slide" Target="slides/slide418.xml"/><Relationship Id="rId626" Type="http://schemas.openxmlformats.org/officeDocument/2006/relationships/slide" Target="slides/slide625.xml"/><Relationship Id="rId973" Type="http://schemas.openxmlformats.org/officeDocument/2006/relationships/slide" Target="slides/slide972.xml"/><Relationship Id="rId1049" Type="http://schemas.openxmlformats.org/officeDocument/2006/relationships/slide" Target="slides/slide1048.xml"/><Relationship Id="rId833" Type="http://schemas.openxmlformats.org/officeDocument/2006/relationships/slide" Target="slides/slide832.xml"/><Relationship Id="rId1116" Type="http://schemas.openxmlformats.org/officeDocument/2006/relationships/slide" Target="slides/slide1115.xml"/><Relationship Id="rId265" Type="http://schemas.openxmlformats.org/officeDocument/2006/relationships/slide" Target="slides/slide264.xml"/><Relationship Id="rId472" Type="http://schemas.openxmlformats.org/officeDocument/2006/relationships/slide" Target="slides/slide471.xml"/><Relationship Id="rId900" Type="http://schemas.openxmlformats.org/officeDocument/2006/relationships/slide" Target="slides/slide899.xml"/><Relationship Id="rId125" Type="http://schemas.openxmlformats.org/officeDocument/2006/relationships/slide" Target="slides/slide124.xml"/><Relationship Id="rId332" Type="http://schemas.openxmlformats.org/officeDocument/2006/relationships/slide" Target="slides/slide331.xml"/><Relationship Id="rId777" Type="http://schemas.openxmlformats.org/officeDocument/2006/relationships/slide" Target="slides/slide776.xml"/><Relationship Id="rId984" Type="http://schemas.openxmlformats.org/officeDocument/2006/relationships/slide" Target="slides/slide983.xml"/><Relationship Id="rId637" Type="http://schemas.openxmlformats.org/officeDocument/2006/relationships/slide" Target="slides/slide636.xml"/><Relationship Id="rId844" Type="http://schemas.openxmlformats.org/officeDocument/2006/relationships/slide" Target="slides/slide843.xml"/><Relationship Id="rId276" Type="http://schemas.openxmlformats.org/officeDocument/2006/relationships/slide" Target="slides/slide275.xml"/><Relationship Id="rId483" Type="http://schemas.openxmlformats.org/officeDocument/2006/relationships/slide" Target="slides/slide482.xml"/><Relationship Id="rId690" Type="http://schemas.openxmlformats.org/officeDocument/2006/relationships/slide" Target="slides/slide689.xml"/><Relationship Id="rId704" Type="http://schemas.openxmlformats.org/officeDocument/2006/relationships/slide" Target="slides/slide703.xml"/><Relationship Id="rId911" Type="http://schemas.openxmlformats.org/officeDocument/2006/relationships/slide" Target="slides/slide910.xml"/><Relationship Id="rId1127" Type="http://schemas.openxmlformats.org/officeDocument/2006/relationships/slide" Target="slides/slide1126.xml"/><Relationship Id="rId40" Type="http://schemas.openxmlformats.org/officeDocument/2006/relationships/slide" Target="slides/slide39.xml"/><Relationship Id="rId136" Type="http://schemas.openxmlformats.org/officeDocument/2006/relationships/slide" Target="slides/slide135.xml"/><Relationship Id="rId343" Type="http://schemas.openxmlformats.org/officeDocument/2006/relationships/slide" Target="slides/slide342.xml"/><Relationship Id="rId550" Type="http://schemas.openxmlformats.org/officeDocument/2006/relationships/slide" Target="slides/slide549.xml"/><Relationship Id="rId788" Type="http://schemas.openxmlformats.org/officeDocument/2006/relationships/slide" Target="slides/slide787.xml"/><Relationship Id="rId995" Type="http://schemas.openxmlformats.org/officeDocument/2006/relationships/slide" Target="slides/slide994.xml"/><Relationship Id="rId203" Type="http://schemas.openxmlformats.org/officeDocument/2006/relationships/slide" Target="slides/slide202.xml"/><Relationship Id="rId648" Type="http://schemas.openxmlformats.org/officeDocument/2006/relationships/slide" Target="slides/slide647.xml"/><Relationship Id="rId855" Type="http://schemas.openxmlformats.org/officeDocument/2006/relationships/slide" Target="slides/slide854.xml"/><Relationship Id="rId1040" Type="http://schemas.openxmlformats.org/officeDocument/2006/relationships/slide" Target="slides/slide1039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94" Type="http://schemas.openxmlformats.org/officeDocument/2006/relationships/slide" Target="slides/slide493.xml"/><Relationship Id="rId508" Type="http://schemas.openxmlformats.org/officeDocument/2006/relationships/slide" Target="slides/slide507.xml"/><Relationship Id="rId715" Type="http://schemas.openxmlformats.org/officeDocument/2006/relationships/slide" Target="slides/slide714.xml"/><Relationship Id="rId922" Type="http://schemas.openxmlformats.org/officeDocument/2006/relationships/slide" Target="slides/slide921.xml"/><Relationship Id="rId1138" Type="http://schemas.openxmlformats.org/officeDocument/2006/relationships/slide" Target="slides/slide1137.xml"/><Relationship Id="rId147" Type="http://schemas.openxmlformats.org/officeDocument/2006/relationships/slide" Target="slides/slide146.xml"/><Relationship Id="rId354" Type="http://schemas.openxmlformats.org/officeDocument/2006/relationships/slide" Target="slides/slide353.xml"/><Relationship Id="rId799" Type="http://schemas.openxmlformats.org/officeDocument/2006/relationships/slide" Target="slides/slide798.xml"/><Relationship Id="rId51" Type="http://schemas.openxmlformats.org/officeDocument/2006/relationships/slide" Target="slides/slide50.xml"/><Relationship Id="rId561" Type="http://schemas.openxmlformats.org/officeDocument/2006/relationships/slide" Target="slides/slide560.xml"/><Relationship Id="rId659" Type="http://schemas.openxmlformats.org/officeDocument/2006/relationships/slide" Target="slides/slide658.xml"/><Relationship Id="rId866" Type="http://schemas.openxmlformats.org/officeDocument/2006/relationships/slide" Target="slides/slide865.xml"/><Relationship Id="rId214" Type="http://schemas.openxmlformats.org/officeDocument/2006/relationships/slide" Target="slides/slide213.xml"/><Relationship Id="rId298" Type="http://schemas.openxmlformats.org/officeDocument/2006/relationships/slide" Target="slides/slide297.xml"/><Relationship Id="rId421" Type="http://schemas.openxmlformats.org/officeDocument/2006/relationships/slide" Target="slides/slide420.xml"/><Relationship Id="rId519" Type="http://schemas.openxmlformats.org/officeDocument/2006/relationships/slide" Target="slides/slide518.xml"/><Relationship Id="rId1051" Type="http://schemas.openxmlformats.org/officeDocument/2006/relationships/slide" Target="slides/slide1050.xml"/><Relationship Id="rId1149" Type="http://schemas.openxmlformats.org/officeDocument/2006/relationships/slide" Target="slides/slide1148.xml"/><Relationship Id="rId158" Type="http://schemas.openxmlformats.org/officeDocument/2006/relationships/slide" Target="slides/slide157.xml"/><Relationship Id="rId726" Type="http://schemas.openxmlformats.org/officeDocument/2006/relationships/slide" Target="slides/slide725.xml"/><Relationship Id="rId933" Type="http://schemas.openxmlformats.org/officeDocument/2006/relationships/slide" Target="slides/slide932.xml"/><Relationship Id="rId1009" Type="http://schemas.openxmlformats.org/officeDocument/2006/relationships/slide" Target="slides/slide1008.xml"/><Relationship Id="rId62" Type="http://schemas.openxmlformats.org/officeDocument/2006/relationships/slide" Target="slides/slide61.xml"/><Relationship Id="rId365" Type="http://schemas.openxmlformats.org/officeDocument/2006/relationships/slide" Target="slides/slide364.xml"/><Relationship Id="rId572" Type="http://schemas.openxmlformats.org/officeDocument/2006/relationships/slide" Target="slides/slide571.xml"/><Relationship Id="rId225" Type="http://schemas.openxmlformats.org/officeDocument/2006/relationships/slide" Target="slides/slide224.xml"/><Relationship Id="rId432" Type="http://schemas.openxmlformats.org/officeDocument/2006/relationships/slide" Target="slides/slide431.xml"/><Relationship Id="rId877" Type="http://schemas.openxmlformats.org/officeDocument/2006/relationships/slide" Target="slides/slide876.xml"/><Relationship Id="rId1062" Type="http://schemas.openxmlformats.org/officeDocument/2006/relationships/slide" Target="slides/slide1061.xml"/><Relationship Id="rId737" Type="http://schemas.openxmlformats.org/officeDocument/2006/relationships/slide" Target="slides/slide736.xml"/><Relationship Id="rId944" Type="http://schemas.openxmlformats.org/officeDocument/2006/relationships/slide" Target="slides/slide943.xml"/><Relationship Id="rId73" Type="http://schemas.openxmlformats.org/officeDocument/2006/relationships/slide" Target="slides/slide72.xml"/><Relationship Id="rId169" Type="http://schemas.openxmlformats.org/officeDocument/2006/relationships/slide" Target="slides/slide168.xml"/><Relationship Id="rId376" Type="http://schemas.openxmlformats.org/officeDocument/2006/relationships/slide" Target="slides/slide375.xml"/><Relationship Id="rId583" Type="http://schemas.openxmlformats.org/officeDocument/2006/relationships/slide" Target="slides/slide582.xml"/><Relationship Id="rId790" Type="http://schemas.openxmlformats.org/officeDocument/2006/relationships/slide" Target="slides/slide789.xml"/><Relationship Id="rId804" Type="http://schemas.openxmlformats.org/officeDocument/2006/relationships/slide" Target="slides/slide803.xml"/><Relationship Id="rId4" Type="http://schemas.openxmlformats.org/officeDocument/2006/relationships/slide" Target="slides/slide3.xml"/><Relationship Id="rId236" Type="http://schemas.openxmlformats.org/officeDocument/2006/relationships/slide" Target="slides/slide235.xml"/><Relationship Id="rId443" Type="http://schemas.openxmlformats.org/officeDocument/2006/relationships/slide" Target="slides/slide442.xml"/><Relationship Id="rId650" Type="http://schemas.openxmlformats.org/officeDocument/2006/relationships/slide" Target="slides/slide649.xml"/><Relationship Id="rId888" Type="http://schemas.openxmlformats.org/officeDocument/2006/relationships/slide" Target="slides/slide887.xml"/><Relationship Id="rId1073" Type="http://schemas.openxmlformats.org/officeDocument/2006/relationships/slide" Target="slides/slide1072.xml"/><Relationship Id="rId303" Type="http://schemas.openxmlformats.org/officeDocument/2006/relationships/slide" Target="slides/slide302.xml"/><Relationship Id="rId748" Type="http://schemas.openxmlformats.org/officeDocument/2006/relationships/slide" Target="slides/slide747.xml"/><Relationship Id="rId955" Type="http://schemas.openxmlformats.org/officeDocument/2006/relationships/slide" Target="slides/slide954.xml"/><Relationship Id="rId1140" Type="http://schemas.openxmlformats.org/officeDocument/2006/relationships/slide" Target="slides/slide1139.xml"/><Relationship Id="rId84" Type="http://schemas.openxmlformats.org/officeDocument/2006/relationships/slide" Target="slides/slide83.xml"/><Relationship Id="rId387" Type="http://schemas.openxmlformats.org/officeDocument/2006/relationships/slide" Target="slides/slide386.xml"/><Relationship Id="rId510" Type="http://schemas.openxmlformats.org/officeDocument/2006/relationships/slide" Target="slides/slide509.xml"/><Relationship Id="rId594" Type="http://schemas.openxmlformats.org/officeDocument/2006/relationships/slide" Target="slides/slide593.xml"/><Relationship Id="rId608" Type="http://schemas.openxmlformats.org/officeDocument/2006/relationships/slide" Target="slides/slide607.xml"/><Relationship Id="rId815" Type="http://schemas.openxmlformats.org/officeDocument/2006/relationships/slide" Target="slides/slide8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390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210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534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445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537205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64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813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5889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599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503847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Times New Roman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558083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50800" tIns="50800" rIns="90488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50800" tIns="50800" rIns="90488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Times New Roman" charset="0"/>
              </a:rPr>
              <a:t>Click to edit Master text styles</a:t>
            </a:r>
          </a:p>
          <a:p>
            <a:pPr lvl="1"/>
            <a:r>
              <a:rPr lang="en-US">
                <a:sym typeface="Times New Roman" charset="0"/>
              </a:rPr>
              <a:t>Second level</a:t>
            </a:r>
          </a:p>
          <a:p>
            <a:pPr lvl="2"/>
            <a:r>
              <a:rPr lang="en-US">
                <a:sym typeface="Times New Roman" charset="0"/>
              </a:rPr>
              <a:t>Third level</a:t>
            </a:r>
          </a:p>
          <a:p>
            <a:pPr lvl="3"/>
            <a:r>
              <a:rPr lang="en-US">
                <a:sym typeface="Times New Roman" charset="0"/>
              </a:rPr>
              <a:t>Fourth level</a:t>
            </a:r>
          </a:p>
          <a:p>
            <a:pPr lvl="4"/>
            <a:r>
              <a:rPr lang="en-US">
                <a:sym typeface="Times New Roman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Times New Roman" pitchFamily="18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pitchFamily="18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charset="0"/>
          <a:ea typeface="ヒラギノ明朝 ProN W3" charset="0"/>
          <a:cs typeface="ヒラギノ明朝 ProN W3" charset="0"/>
          <a:sym typeface="Times New Roman" charset="0"/>
        </a:defRPr>
      </a:lvl9pPr>
    </p:titleStyle>
    <p:bodyStyle>
      <a:lvl1pPr marL="382588" indent="-34290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528638" indent="-28575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2pPr>
      <a:lvl3pPr marL="9286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3pPr>
      <a:lvl4pPr marL="13858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4pPr>
      <a:lvl5pPr marL="1843088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5pPr>
      <a:lvl6pPr marL="23002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6pPr>
      <a:lvl7pPr marL="27574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7pPr>
      <a:lvl8pPr marL="32146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8pPr>
      <a:lvl9pPr marL="3671888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Times New Roman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0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0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0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0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0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0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1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1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1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1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3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3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4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4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5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5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6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6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7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7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8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8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8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9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9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9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4.png"/></Relationships>
</file>

<file path=ppt/slides/_rels/slide9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9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143000"/>
            <a:ext cx="7772400" cy="2819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z="60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WELCOME</a:t>
            </a:r>
            <a:r>
              <a:rPr lang="en-US" sz="54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54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36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TO  THE AIRCRAFT  RECOGNITION  TEST!</a:t>
            </a:r>
            <a:r>
              <a:rPr lang="en-US" b="1" dirty="0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  <a:t/>
            </a:r>
            <a:br>
              <a:rPr lang="en-US" b="1" dirty="0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</a:br>
            <a:endParaRPr lang="en-US" b="1" dirty="0" smtClean="0">
              <a:solidFill>
                <a:srgbClr val="FAFD00"/>
              </a:solidFill>
              <a:latin typeface="Lucida Grande" charset="0"/>
              <a:ea typeface="ヒラギノ角ゴ ProN W6" charset="-128"/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71600" y="3962400"/>
            <a:ext cx="6400800" cy="28956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mtClean="0">
              <a:solidFill>
                <a:srgbClr val="FFFFFF"/>
              </a:solidFill>
              <a:latin typeface="Arial" pitchFamily="34" charset="0"/>
              <a:ea typeface="ヒラギノ角ゴ ProN W3" charset="-128"/>
              <a:sym typeface="Arial" pitchFamily="34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We will begin the program when everyone has been seated.</a:t>
            </a:r>
            <a:endParaRPr lang="en-US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z="16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[Click       to start]</a:t>
            </a:r>
            <a: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/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  <a:p>
            <a:pPr marL="65088" indent="0" algn="ctr" eaLnBrk="1" hangingPunct="1">
              <a:buFont typeface="Times New Roman" pitchFamily="18" charset="0"/>
              <a:buNone/>
              <a:defRPr/>
            </a:pPr>
            <a: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6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16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grpSp>
        <p:nvGrpSpPr>
          <p:cNvPr id="2052" name="Group 10"/>
          <p:cNvGrpSpPr>
            <a:grpSpLocks/>
          </p:cNvGrpSpPr>
          <p:nvPr/>
        </p:nvGrpSpPr>
        <p:grpSpPr bwMode="auto">
          <a:xfrm>
            <a:off x="4343400" y="6324600"/>
            <a:ext cx="152400" cy="152400"/>
            <a:chOff x="0" y="0"/>
            <a:chExt cx="96" cy="96"/>
          </a:xfrm>
        </p:grpSpPr>
        <p:sp>
          <p:nvSpPr>
            <p:cNvPr id="2053" name="AutoShape 3"/>
            <p:cNvSpPr>
              <a:spLocks/>
            </p:cNvSpPr>
            <p:nvPr/>
          </p:nvSpPr>
          <p:spPr bwMode="auto">
            <a:xfrm>
              <a:off x="0" y="0"/>
              <a:ext cx="9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4" name="AutoShape 4"/>
            <p:cNvSpPr>
              <a:spLocks/>
            </p:cNvSpPr>
            <p:nvPr/>
          </p:nvSpPr>
          <p:spPr bwMode="auto">
            <a:xfrm>
              <a:off x="0" y="0"/>
              <a:ext cx="96" cy="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5" name="AutoShape 5"/>
            <p:cNvSpPr>
              <a:spLocks/>
            </p:cNvSpPr>
            <p:nvPr/>
          </p:nvSpPr>
          <p:spPr bwMode="auto">
            <a:xfrm>
              <a:off x="0" y="0"/>
              <a:ext cx="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6" name="AutoShape 6"/>
            <p:cNvSpPr>
              <a:spLocks/>
            </p:cNvSpPr>
            <p:nvPr/>
          </p:nvSpPr>
          <p:spPr bwMode="auto">
            <a:xfrm>
              <a:off x="90" y="0"/>
              <a:ext cx="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7" name="AutoShape 7"/>
            <p:cNvSpPr>
              <a:spLocks/>
            </p:cNvSpPr>
            <p:nvPr/>
          </p:nvSpPr>
          <p:spPr bwMode="auto">
            <a:xfrm>
              <a:off x="0" y="90"/>
              <a:ext cx="96" cy="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8" name="AutoShape 8"/>
            <p:cNvSpPr>
              <a:spLocks/>
            </p:cNvSpPr>
            <p:nvPr/>
          </p:nvSpPr>
          <p:spPr bwMode="auto">
            <a:xfrm>
              <a:off x="18" y="18"/>
              <a:ext cx="60" cy="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9" name="AutoShape 9"/>
            <p:cNvSpPr>
              <a:spLocks/>
            </p:cNvSpPr>
            <p:nvPr/>
          </p:nvSpPr>
          <p:spPr bwMode="auto">
            <a:xfrm>
              <a:off x="0" y="0"/>
              <a:ext cx="9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On the final second before the next slide appears, the tone will change to a higher pitch indicating a new slide is about to be shown.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pic>
        <p:nvPicPr>
          <p:cNvPr id="2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3800" y="5638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3427" name="Picture 1" descr="Camair 4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60" b="6760"/>
          <a:stretch>
            <a:fillRect/>
          </a:stretch>
        </p:blipFill>
        <p:spPr bwMode="auto">
          <a:xfrm>
            <a:off x="609600" y="704850"/>
            <a:ext cx="7894638" cy="53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#57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47555" name="Picture 1" descr="MyAviationNetPhotoID013727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3625"/>
            <a:ext cx="8023225" cy="564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79299" name="Picture 1" descr="C-140A Jetstar 59-59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77724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111043" name="Picture 1" descr="Atlas Ang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066800"/>
            <a:ext cx="70866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0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If you have any questions, ask them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[Click     after all questions have been answered]</a:t>
            </a: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24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grpSp>
        <p:nvGrpSpPr>
          <p:cNvPr id="12292" name="Group 10"/>
          <p:cNvGrpSpPr>
            <a:grpSpLocks/>
          </p:cNvGrpSpPr>
          <p:nvPr/>
        </p:nvGrpSpPr>
        <p:grpSpPr bwMode="auto">
          <a:xfrm>
            <a:off x="1981200" y="3200400"/>
            <a:ext cx="228600" cy="228600"/>
            <a:chOff x="0" y="0"/>
            <a:chExt cx="144" cy="144"/>
          </a:xfrm>
        </p:grpSpPr>
        <p:sp>
          <p:nvSpPr>
            <p:cNvPr id="12293" name="AutoShape 3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4" name="AutoShape 4"/>
            <p:cNvSpPr>
              <a:spLocks/>
            </p:cNvSpPr>
            <p:nvPr/>
          </p:nvSpPr>
          <p:spPr bwMode="auto">
            <a:xfrm>
              <a:off x="0" y="0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5" name="AutoShape 5"/>
            <p:cNvSpPr>
              <a:spLocks/>
            </p:cNvSpPr>
            <p:nvPr/>
          </p:nvSpPr>
          <p:spPr bwMode="auto">
            <a:xfrm>
              <a:off x="0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6" name="AutoShape 6"/>
            <p:cNvSpPr>
              <a:spLocks/>
            </p:cNvSpPr>
            <p:nvPr/>
          </p:nvSpPr>
          <p:spPr bwMode="auto">
            <a:xfrm>
              <a:off x="135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7" name="AutoShape 7"/>
            <p:cNvSpPr>
              <a:spLocks/>
            </p:cNvSpPr>
            <p:nvPr/>
          </p:nvSpPr>
          <p:spPr bwMode="auto">
            <a:xfrm>
              <a:off x="0" y="135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8" name="AutoShape 8"/>
            <p:cNvSpPr>
              <a:spLocks/>
            </p:cNvSpPr>
            <p:nvPr/>
          </p:nvSpPr>
          <p:spPr bwMode="auto">
            <a:xfrm>
              <a:off x="26" y="26"/>
              <a:ext cx="91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2299" name="AutoShape 9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#60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142787" name="Picture 1" descr="YC-125A Raider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82000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29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7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73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21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905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96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Put your pencils down and close your test booklet.</a:t>
            </a:r>
            <a: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MS910219457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19811" name="Picture 1" descr="Martin B-57 Canberr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219" t="-5013" r="41219" b="5013"/>
          <a:stretch>
            <a:fillRect/>
          </a:stretch>
        </p:blipFill>
        <p:spPr bwMode="auto">
          <a:xfrm>
            <a:off x="-1295400" y="762000"/>
            <a:ext cx="8672513" cy="57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The next slide you see will be a sample slide.  Mark your answers on the cover of your answer booklet.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/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Sample Slide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4339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" b="1678"/>
          <a:stretch>
            <a:fillRect/>
          </a:stretch>
        </p:blipFill>
        <p:spPr bwMode="auto">
          <a:xfrm>
            <a:off x="990600" y="1143000"/>
            <a:ext cx="7239000" cy="4572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#7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36195" name="Picture 2" descr="Yak-23 (Flora) 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39" t="7164" r="23239" b="-7164"/>
          <a:stretch>
            <a:fillRect/>
          </a:stretch>
        </p:blipFill>
        <p:spPr bwMode="auto">
          <a:xfrm>
            <a:off x="-228600" y="1066800"/>
            <a:ext cx="7986713" cy="609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52579" name="Picture 1" descr="iar_330_socat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28700"/>
            <a:ext cx="74676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68963" name="Picture 1" descr="3664554693_510ba0cc14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22960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85347" name="Picture 1" descr="UTVA Lasta 9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33" b="5733"/>
          <a:stretch>
            <a:fillRect/>
          </a:stretch>
        </p:blipFill>
        <p:spPr bwMode="auto">
          <a:xfrm>
            <a:off x="363538" y="1633538"/>
            <a:ext cx="8475662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01731" name="Picture 1" descr="Swearingen 800 Excalibu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7696200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z="6600" b="1" smtClean="0">
                <a:solidFill>
                  <a:srgbClr val="5AFA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Grande" charset="0"/>
                <a:sym typeface="Lucida Grande" charset="0"/>
              </a:rPr>
              <a:t>2013 NATIONAL SAFECON </a:t>
            </a:r>
            <a:r>
              <a:rPr lang="en-US" sz="6600" b="1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  <a:t/>
            </a:r>
            <a:br>
              <a:rPr lang="en-US" sz="6600" b="1" smtClean="0">
                <a:solidFill>
                  <a:srgbClr val="FAFD00"/>
                </a:solidFill>
                <a:latin typeface="Lucida Grande" charset="0"/>
                <a:ea typeface="ヒラギノ角ゴ ProN W6" charset="-128"/>
                <a:sym typeface="Lucida Grande" charset="0"/>
              </a:rPr>
            </a:br>
            <a:r>
              <a:rPr lang="en-US" smtClean="0">
                <a:solidFill>
                  <a:srgbClr val="FAFD00"/>
                </a:solidFill>
                <a:latin typeface="Times New Roman Bold" charset="0"/>
                <a:ea typeface="ヒラギノ明朝 ProN W6" charset="-128"/>
                <a:sym typeface="Times New Roman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Times New Roman Bold" charset="0"/>
                <a:ea typeface="ヒラギノ明朝 ProN W6" charset="-128"/>
                <a:sym typeface="Times New Roman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Aircraft Recognition Test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#12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18115" name="Picture 1" descr="2129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58888"/>
            <a:ext cx="8534400" cy="537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34499" name="Picture 1" descr="KAI T-50 Golden Eagl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9" t="-5165" r="-17679" b="5165"/>
          <a:stretch>
            <a:fillRect/>
          </a:stretch>
        </p:blipFill>
        <p:spPr bwMode="auto">
          <a:xfrm>
            <a:off x="1752600" y="1066800"/>
            <a:ext cx="8001000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50883" name="Picture 1" descr="59499_109972087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9" t="-11830" r="-36819" b="11830"/>
          <a:stretch>
            <a:fillRect/>
          </a:stretch>
        </p:blipFill>
        <p:spPr bwMode="auto">
          <a:xfrm>
            <a:off x="1689100" y="304800"/>
            <a:ext cx="9436100" cy="638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Seconds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6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67267" name="Picture 1" descr="fuji fa-2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78" b="6578"/>
          <a:stretch>
            <a:fillRect/>
          </a:stretch>
        </p:blipFill>
        <p:spPr bwMode="auto">
          <a:xfrm>
            <a:off x="533400" y="914400"/>
            <a:ext cx="8077200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7268" name="Rectangle 1"/>
          <p:cNvSpPr>
            <a:spLocks noChangeArrowheads="1"/>
          </p:cNvSpPr>
          <p:nvPr/>
        </p:nvSpPr>
        <p:spPr bwMode="auto">
          <a:xfrm>
            <a:off x="4429125" y="3290888"/>
            <a:ext cx="28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 i="1">
                <a:sym typeface="Symbol" pitchFamily="18" charset="2"/>
              </a:rPr>
              <a:t></a:t>
            </a:r>
            <a:r>
              <a:rPr lang="en-US"/>
              <a:t> 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83651" name="Picture 1" descr="C-54GM North Star Mk 1 (CL-2) 17519 (S) CF-SVP-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-28000"/>
          <a:stretch>
            <a:fillRect/>
          </a:stretch>
        </p:blipFill>
        <p:spPr bwMode="auto">
          <a:xfrm>
            <a:off x="1371600" y="1143000"/>
            <a:ext cx="9144000" cy="546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2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 Time Remaining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72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STOP!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#17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00035" name="Picture 1" descr="CF-100 Mk 4B Canuck 18423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8" r="7088"/>
          <a:stretch>
            <a:fillRect/>
          </a:stretch>
        </p:blipFill>
        <p:spPr bwMode="auto">
          <a:xfrm>
            <a:off x="457200" y="1066800"/>
            <a:ext cx="76962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This exam is comprised of 50 multiple choice questions and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 fill-in questions.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1117600" y="1816100"/>
            <a:ext cx="7010400" cy="2400300"/>
          </a:xfrm>
          <a:solidFill>
            <a:srgbClr val="F4F4F4"/>
          </a:solidFill>
        </p:spPr>
        <p:txBody>
          <a:bodyPr lIns="0" tIns="0" rIns="3175" bIns="0"/>
          <a:lstStyle/>
          <a:p>
            <a:pPr marL="65088" indent="0" algn="l" eaLnBrk="1" hangingPunct="1">
              <a:defRPr/>
            </a:pPr>
            <a:r>
              <a:rPr lang="en-US" sz="12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2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1200" smtClean="0">
                <a:solidFill>
                  <a:srgbClr val="FAF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200" smtClean="0">
                <a:solidFill>
                  <a:srgbClr val="FAF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1200" smtClean="0">
                <a:latin typeface="Arial" pitchFamily="34" charset="0"/>
                <a:sym typeface="Symbol" pitchFamily="18" charset="2"/>
              </a:rPr>
              <a:t></a:t>
            </a:r>
            <a:r>
              <a:rPr lang="en-US" sz="1200" smtClean="0">
                <a:latin typeface="Arial" pitchFamily="34" charset="0"/>
              </a:rPr>
              <a:t>	Lopresti Piper	O 	B-2	O 	None</a:t>
            </a:r>
            <a:br>
              <a:rPr lang="en-US" sz="1200" smtClean="0">
                <a:latin typeface="Arial" pitchFamily="34" charset="0"/>
              </a:rPr>
            </a:br>
            <a:r>
              <a:rPr lang="en-US" sz="1200" smtClean="0">
                <a:latin typeface="Arial" pitchFamily="34" charset="0"/>
              </a:rPr>
              <a:t>O 	Boeing		O 	747	O 	Belphegor</a:t>
            </a:r>
            <a:br>
              <a:rPr lang="en-US" sz="1200" smtClean="0">
                <a:latin typeface="Arial" pitchFamily="34" charset="0"/>
              </a:rPr>
            </a:br>
            <a:r>
              <a:rPr lang="en-US" sz="1200" smtClean="0">
                <a:latin typeface="Arial" pitchFamily="34" charset="0"/>
              </a:rPr>
              <a:t>O 	Northrop-Grumman	O 	M-15	O 	Spirit</a:t>
            </a:r>
            <a:br>
              <a:rPr lang="en-US" sz="1200" smtClean="0">
                <a:latin typeface="Arial" pitchFamily="34" charset="0"/>
              </a:rPr>
            </a:br>
            <a:r>
              <a:rPr lang="en-US" sz="1200" smtClean="0">
                <a:latin typeface="Arial" pitchFamily="34" charset="0"/>
              </a:rPr>
              <a:t>O 	PZL-Mielec		</a:t>
            </a:r>
            <a:r>
              <a:rPr lang="en-US" sz="1200" smtClean="0">
                <a:latin typeface="Arial" pitchFamily="34" charset="0"/>
                <a:sym typeface="Symbol" pitchFamily="18" charset="2"/>
              </a:rPr>
              <a:t></a:t>
            </a:r>
            <a:r>
              <a:rPr lang="en-US" sz="1200" smtClean="0">
                <a:latin typeface="Arial" pitchFamily="34" charset="0"/>
              </a:rPr>
              <a:t>	None	</a:t>
            </a:r>
            <a:r>
              <a:rPr lang="en-US" sz="1200" smtClean="0">
                <a:latin typeface="Arial" pitchFamily="34" charset="0"/>
                <a:sym typeface="Symbol" pitchFamily="18" charset="2"/>
              </a:rPr>
              <a:t></a:t>
            </a:r>
            <a:r>
              <a:rPr lang="en-US" sz="1200" smtClean="0">
                <a:latin typeface="Arial" pitchFamily="34" charset="0"/>
              </a:rPr>
              <a:t>	SwiftFury </a:t>
            </a:r>
            <a:r>
              <a:rPr lang="en-US" sz="12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2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12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sp>
        <p:nvSpPr>
          <p:cNvPr id="31747" name="Rectangle 3"/>
          <p:cNvSpPr>
            <a:spLocks/>
          </p:cNvSpPr>
          <p:nvPr/>
        </p:nvSpPr>
        <p:spPr bwMode="auto">
          <a:xfrm>
            <a:off x="762000" y="762000"/>
            <a:ext cx="77597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 algn="ctr">
              <a:defRPr/>
            </a:pPr>
            <a:r>
              <a:rPr lang="en-US" sz="480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MS PGothic" pitchFamily="34" charset="-128"/>
                <a:sym typeface="Arial Bold" charset="0"/>
              </a:rPr>
              <a:t>You should have marked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16419" name="Picture 1" descr="Bulgarian_coug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23950"/>
            <a:ext cx="73152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If you have any final questions, ask them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[Click     after all questions have been answered]</a:t>
            </a: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24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z="240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grpSp>
        <p:nvGrpSpPr>
          <p:cNvPr id="32772" name="Group 10"/>
          <p:cNvGrpSpPr>
            <a:grpSpLocks/>
          </p:cNvGrpSpPr>
          <p:nvPr/>
        </p:nvGrpSpPr>
        <p:grpSpPr bwMode="auto">
          <a:xfrm>
            <a:off x="2057400" y="3200400"/>
            <a:ext cx="228600" cy="228600"/>
            <a:chOff x="0" y="0"/>
            <a:chExt cx="144" cy="144"/>
          </a:xfrm>
        </p:grpSpPr>
        <p:sp>
          <p:nvSpPr>
            <p:cNvPr id="32773" name="AutoShape 3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4" name="AutoShape 4"/>
            <p:cNvSpPr>
              <a:spLocks/>
            </p:cNvSpPr>
            <p:nvPr/>
          </p:nvSpPr>
          <p:spPr bwMode="auto">
            <a:xfrm>
              <a:off x="0" y="0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350" y="21600"/>
                  </a:lnTo>
                  <a:lnTo>
                    <a:pt x="202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80A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5" name="AutoShape 5"/>
            <p:cNvSpPr>
              <a:spLocks/>
            </p:cNvSpPr>
            <p:nvPr/>
          </p:nvSpPr>
          <p:spPr bwMode="auto">
            <a:xfrm>
              <a:off x="0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350"/>
                  </a:lnTo>
                  <a:lnTo>
                    <a:pt x="21600" y="2025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A0BB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6" name="AutoShape 6"/>
            <p:cNvSpPr>
              <a:spLocks/>
            </p:cNvSpPr>
            <p:nvPr/>
          </p:nvSpPr>
          <p:spPr bwMode="auto">
            <a:xfrm>
              <a:off x="135" y="0"/>
              <a:ext cx="9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350"/>
                  </a:lnTo>
                  <a:lnTo>
                    <a:pt x="0" y="2025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7" name="AutoShape 7"/>
            <p:cNvSpPr>
              <a:spLocks/>
            </p:cNvSpPr>
            <p:nvPr/>
          </p:nvSpPr>
          <p:spPr bwMode="auto">
            <a:xfrm>
              <a:off x="0" y="135"/>
              <a:ext cx="144" cy="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250" y="0"/>
                  </a:lnTo>
                  <a:lnTo>
                    <a:pt x="135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rgbClr val="4D7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8" name="AutoShape 8"/>
            <p:cNvSpPr>
              <a:spLocks/>
            </p:cNvSpPr>
            <p:nvPr/>
          </p:nvSpPr>
          <p:spPr bwMode="auto">
            <a:xfrm>
              <a:off x="26" y="26"/>
              <a:ext cx="91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0800"/>
                  </a:ln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3A5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779" name="AutoShape 9"/>
            <p:cNvSpPr>
              <a:spLocks/>
            </p:cNvSpPr>
            <p:nvPr/>
          </p:nvSpPr>
          <p:spPr bwMode="auto">
            <a:xfrm>
              <a:off x="0" y="0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350" y="1350"/>
                  </a:moveTo>
                  <a:lnTo>
                    <a:pt x="1350" y="20250"/>
                  </a:lnTo>
                  <a:lnTo>
                    <a:pt x="20250" y="20250"/>
                  </a:lnTo>
                  <a:lnTo>
                    <a:pt x="20250" y="1350"/>
                  </a:lnTo>
                  <a:lnTo>
                    <a:pt x="1350" y="1350"/>
                  </a:lnTo>
                  <a:close/>
                  <a:moveTo>
                    <a:pt x="0" y="0"/>
                  </a:moveTo>
                  <a:lnTo>
                    <a:pt x="1350" y="1350"/>
                  </a:lnTo>
                  <a:moveTo>
                    <a:pt x="0" y="21600"/>
                  </a:moveTo>
                  <a:lnTo>
                    <a:pt x="1350" y="20250"/>
                  </a:lnTo>
                  <a:moveTo>
                    <a:pt x="21600" y="21600"/>
                  </a:moveTo>
                  <a:lnTo>
                    <a:pt x="20250" y="20250"/>
                  </a:lnTo>
                  <a:moveTo>
                    <a:pt x="21600" y="0"/>
                  </a:moveTo>
                  <a:lnTo>
                    <a:pt x="20250" y="1350"/>
                  </a:lnTo>
                  <a:moveTo>
                    <a:pt x="4050" y="4050"/>
                  </a:moveTo>
                  <a:lnTo>
                    <a:pt x="17550" y="10800"/>
                  </a:lnTo>
                  <a:lnTo>
                    <a:pt x="4050" y="17550"/>
                  </a:lnTo>
                  <a:lnTo>
                    <a:pt x="4050" y="4050"/>
                  </a:lnTo>
                  <a:close/>
                  <a:moveTo>
                    <a:pt x="4050" y="4050"/>
                  </a:move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60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8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READY?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You may now open your answer booklet.</a:t>
            </a:r>
            <a: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54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72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Good Luck!</a:t>
            </a:r>
            <a:endParaRPr lang="en-US" sz="72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32803" name="Picture 1" descr="Mikoyan MiG-17 Fresc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077200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#20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49187" name="Picture 1" descr="Piper PA-11 Cub Speci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89" b="13689"/>
          <a:stretch>
            <a:fillRect/>
          </a:stretch>
        </p:blipFill>
        <p:spPr bwMode="auto">
          <a:xfrm>
            <a:off x="827088" y="685800"/>
            <a:ext cx="7554912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65571" name="Picture 1" descr="02845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" t="-5640" r="-1117" b="5640"/>
          <a:stretch>
            <a:fillRect/>
          </a:stretch>
        </p:blipFill>
        <p:spPr bwMode="auto">
          <a:xfrm>
            <a:off x="457200" y="1371600"/>
            <a:ext cx="8458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7891" name="Picture 1" descr="PZL M-26 Iskierk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34" b="19434"/>
          <a:stretch>
            <a:fillRect/>
          </a:stretch>
        </p:blipFill>
        <p:spPr bwMode="auto">
          <a:xfrm>
            <a:off x="304800" y="0"/>
            <a:ext cx="8610600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#22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81955" name="Picture 1" descr="Il-28R(TT) (Beagle) NH-2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000" r="22000"/>
          <a:stretch>
            <a:fillRect/>
          </a:stretch>
        </p:blipFill>
        <p:spPr bwMode="auto">
          <a:xfrm>
            <a:off x="-1905000" y="1905000"/>
            <a:ext cx="10545763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398339" name="Picture 1" descr="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39" b="3439"/>
          <a:stretch>
            <a:fillRect/>
          </a:stretch>
        </p:blipFill>
        <p:spPr bwMode="auto">
          <a:xfrm>
            <a:off x="1143000" y="960438"/>
            <a:ext cx="7086600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You will be given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seconds to view each aircraft slide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14723" name="Picture 1" descr="Ouragan FAS-7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8128000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31107" name="Picture 1" descr="CP-107 Argus Mk 1 (CL-28) 10716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8080375" cy="536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47491" name="Picture 1" descr="Hansa-jet-to-become-divers-practice-si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16000"/>
            <a:ext cx="8610600" cy="573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#27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63875" name="Picture 1" descr="dsc0356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447800"/>
            <a:ext cx="7986712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80259" name="Picture 1" descr="23596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45" b="5145"/>
          <a:stretch>
            <a:fillRect/>
          </a:stretch>
        </p:blipFill>
        <p:spPr bwMode="auto">
          <a:xfrm>
            <a:off x="609600" y="990600"/>
            <a:ext cx="8077200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96643" name="Picture 1" descr="South-Korean-Air-Force-Lockheed-Martin-F-16V_1602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55" b="4655"/>
          <a:stretch>
            <a:fillRect/>
          </a:stretch>
        </p:blipFill>
        <p:spPr bwMode="auto">
          <a:xfrm>
            <a:off x="609600" y="838200"/>
            <a:ext cx="7835900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37338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0"/>
                <a:cs typeface="ヒラギノ角ゴ ProN W6" charset="0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0"/>
                <a:cs typeface="ヒラギノ角ゴ ProN W6" charset="0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cs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For each multiple choice question, you will be given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15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 seconds to mark your selections.</a:t>
            </a:r>
            <a:endParaRPr lang="en-US" smtClean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13027" name="Picture 1" descr="Enaer T-35 Pill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79184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29411" name="Picture 1" descr="wassmer_wa40a superI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6" b="3206"/>
          <a:stretch>
            <a:fillRect/>
          </a:stretch>
        </p:blipFill>
        <p:spPr bwMode="auto">
          <a:xfrm>
            <a:off x="914400" y="822325"/>
            <a:ext cx="7543800" cy="577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#2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4275" name="Picture 1" descr="Pakistan air force JF-17 Thunder Fighter Jets from No. 26 Squadron 'Black Spiders' in Zhuhai Air Show 2010 (7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" t="-5331" r="-18" b="5331"/>
          <a:stretch>
            <a:fillRect/>
          </a:stretch>
        </p:blipFill>
        <p:spPr bwMode="auto">
          <a:xfrm>
            <a:off x="1600200" y="838200"/>
            <a:ext cx="6096000" cy="587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#32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45795" name="Picture 1" descr="Taiwan ID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066800"/>
            <a:ext cx="5105400" cy="546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Seconds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62179" name="Picture 1" descr="Lear-Jet23_Tail_P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689292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dirty="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dirty="0" smtClean="0">
                <a:latin typeface="Arial Bold" charset="0"/>
                <a:sym typeface="Arial Bold" charset="0"/>
              </a:rPr>
              <a:t> Seconds</a:t>
            </a:r>
            <a: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dirty="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dirty="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dirty="0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#34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78563" name="Picture 1" descr="(20110818) - National Museum Of Flight - 1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-20000"/>
          <a:stretch>
            <a:fillRect/>
          </a:stretch>
        </p:blipFill>
        <p:spPr bwMode="auto">
          <a:xfrm>
            <a:off x="609600" y="1066800"/>
            <a:ext cx="10091738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594947" name="Picture 1" descr="200D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8234363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11331" name="Picture 1" descr="BK117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96" b="10196"/>
          <a:stretch>
            <a:fillRect/>
          </a:stretch>
        </p:blipFill>
        <p:spPr bwMode="auto">
          <a:xfrm>
            <a:off x="914400" y="666750"/>
            <a:ext cx="7213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608013"/>
            <a:ext cx="8534400" cy="3735387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For fill-in questions, you will be given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 seconds to PRINT (legibly) your answers.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  </a:t>
            </a:r>
            <a: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343400"/>
            <a:ext cx="7924800" cy="25146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#37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27715" name="Picture 1" descr="4590319798_b9cd486397_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382000" cy="55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44099" name="Picture 1" descr="Mystere IVa 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677545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60483" name="Picture 1" descr="CC-106 Yukon 15925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91" r="8691"/>
          <a:stretch>
            <a:fillRect/>
          </a:stretch>
        </p:blipFill>
        <p:spPr bwMode="auto">
          <a:xfrm>
            <a:off x="76200" y="1066800"/>
            <a:ext cx="8382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76867" name="Picture 1" descr="Taylorcraft L-2 Grasshopp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4582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693251" name="Picture 1" descr="e0055563_497acb406a36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79" b="8379"/>
          <a:stretch>
            <a:fillRect/>
          </a:stretch>
        </p:blipFill>
        <p:spPr bwMode="auto">
          <a:xfrm>
            <a:off x="457200" y="612775"/>
            <a:ext cx="8153400" cy="542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0659" name="Picture 1" descr="Taylorcraft BF-12-65 N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4" r="-20604"/>
          <a:stretch>
            <a:fillRect/>
          </a:stretch>
        </p:blipFill>
        <p:spPr bwMode="auto">
          <a:xfrm>
            <a:off x="1752600" y="1447800"/>
            <a:ext cx="75438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#42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09635" name="Picture 2" descr="Screen shot 2013-03-21 at 9.15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175500" cy="566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6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534400" cy="40386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For aircraft with no model number or common name, you must write the word </a:t>
            </a:r>
            <a:r>
              <a:rPr lang="ja-JP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sym typeface="Arial Bold" charset="0"/>
              </a:rPr>
              <a:t>“</a:t>
            </a:r>
            <a:r>
              <a:rPr lang="en-US" altLang="ja-JP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none</a:t>
            </a:r>
            <a:r>
              <a:rPr lang="ja-JP" altLang="en-US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sym typeface="Arial Bold" charset="0"/>
              </a:rPr>
              <a:t>”</a:t>
            </a:r>
            <a:r>
              <a:rPr lang="en-US" altLang="ja-JP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. Leaving the space blank will result in the questions being scored as incorrect.</a:t>
            </a:r>
            <a:endParaRPr lang="en-US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495800"/>
            <a:ext cx="7924800" cy="23622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26019" name="Picture 1" descr="FFA P-16A J-3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00" r="19000"/>
          <a:stretch>
            <a:fillRect/>
          </a:stretch>
        </p:blipFill>
        <p:spPr bwMode="auto">
          <a:xfrm>
            <a:off x="-762000" y="1524000"/>
            <a:ext cx="9144000" cy="458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42403" name="Picture 1" descr="Lockheed CP-140A Arctur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78" b="4878"/>
          <a:stretch>
            <a:fillRect/>
          </a:stretch>
        </p:blipFill>
        <p:spPr bwMode="auto">
          <a:xfrm>
            <a:off x="457200" y="712788"/>
            <a:ext cx="83058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58787" name="Picture 1" descr="1143-Arme-de-lAir-French-Air-Force-Sud-Aviation-SA-330-Puma_PlanespottersNet_2856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91" b="11591"/>
          <a:stretch>
            <a:fillRect/>
          </a:stretch>
        </p:blipFill>
        <p:spPr bwMode="auto">
          <a:xfrm>
            <a:off x="533400" y="609600"/>
            <a:ext cx="8153400" cy="554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#46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75171" name="Picture 1" descr="003-2010-08-25-5VMAS-Socata-TB30-LFBJ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b="-9023"/>
          <a:stretch>
            <a:fillRect/>
          </a:stretch>
        </p:blipFill>
        <p:spPr bwMode="auto">
          <a:xfrm>
            <a:off x="381000" y="1185863"/>
            <a:ext cx="8504238" cy="567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#47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791555" name="Picture 1" descr="fsx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985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#48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07939" name="Picture 1" descr="Vautour IIN 70 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4400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7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1219200"/>
            <a:ext cx="8534400" cy="31242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DO NOT FILL-IN</a:t>
            </a: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any bubbles in the right </a:t>
            </a: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hand column</a:t>
            </a: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u="sng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on the last page of this test!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  </a:t>
            </a:r>
            <a: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18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343400"/>
            <a:ext cx="7924800" cy="25146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#49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24323" name="Picture 2" descr="Temco D-16A Twin Nav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86" b="8086"/>
          <a:stretch>
            <a:fillRect/>
          </a:stretch>
        </p:blipFill>
        <p:spPr bwMode="auto">
          <a:xfrm>
            <a:off x="609600" y="685800"/>
            <a:ext cx="8077200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#50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40707" name="Picture 1" descr="34215_13430175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62" b="19662"/>
          <a:stretch>
            <a:fillRect/>
          </a:stretch>
        </p:blipFill>
        <p:spPr bwMode="auto">
          <a:xfrm>
            <a:off x="685800" y="685800"/>
            <a:ext cx="8153400" cy="556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#51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57091" name="Picture 3" descr="MyAviationNetPhotoID0177867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33" b="3333"/>
          <a:stretch>
            <a:fillRect/>
          </a:stretch>
        </p:blipFill>
        <p:spPr bwMode="auto">
          <a:xfrm>
            <a:off x="685800" y="1004888"/>
            <a:ext cx="7924800" cy="539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7043" name="Picture 1" descr="CC-109 Cosmopolitan (CL-66B) 109152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569" r="40569"/>
          <a:stretch>
            <a:fillRect/>
          </a:stretch>
        </p:blipFill>
        <p:spPr bwMode="auto">
          <a:xfrm>
            <a:off x="-1981200" y="1077913"/>
            <a:ext cx="9601200" cy="570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#52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888835" name="Picture 4" descr="F2G-1 Corsair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69988"/>
            <a:ext cx="7323138" cy="523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0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1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1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1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2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3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#53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920579" name="Picture 1" descr="C-74A Globemaster I 42-65402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1838"/>
            <a:ext cx="914400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26670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During the last </a:t>
            </a:r>
            <a:r>
              <a:rPr lang="en-US" u="sng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 seconds of the answer period, a tone will be heard with each change of time remaining.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191000"/>
            <a:ext cx="7924800" cy="2667000"/>
          </a:xfrm>
        </p:spPr>
        <p:txBody>
          <a:bodyPr lIns="0" tIns="0" rIns="3175" bIns="0"/>
          <a:lstStyle/>
          <a:p>
            <a:pPr marL="65088" indent="0" algn="ctr" eaLnBrk="1" hangingPunct="1">
              <a:buFont typeface="Times New Roman" charset="0"/>
              <a:buNone/>
              <a:defRPr/>
            </a:pPr>
            <a:r>
              <a:rPr lang="en-US" sz="4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cs typeface="Arial Bold" charset="0"/>
                <a:sym typeface="Arial Bold" charset="0"/>
              </a:rPr>
              <a:t>Do not turn the page of your answer booklet until you are told to do so.</a:t>
            </a:r>
            <a:endParaRPr lang="en-US" sz="4000" smtClean="0">
              <a:solidFill>
                <a:srgbClr val="FC012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pic>
        <p:nvPicPr>
          <p:cNvPr id="2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91400" y="5562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7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7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7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8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9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2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2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#54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952323" name="Picture 1" descr="SAAB 91B-2 Safir TX-7101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8305800" cy="54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3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6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6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6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7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8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8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8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9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#55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984067" name="Picture 1" descr="CH-37B Mojave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4738"/>
            <a:ext cx="9144000" cy="57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1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1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1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2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2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3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3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3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49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54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11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56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59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1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8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1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3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6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l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6903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8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C01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1</a:t>
            </a:r>
            <a:r>
              <a:rPr lang="en-US" sz="6000" smtClean="0">
                <a:latin typeface="Arial Bold" charset="0"/>
                <a:sym typeface="Arial Bold" charset="0"/>
              </a:rPr>
              <a:t> Second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4" name="beep high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019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8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Slide  #56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  <p:pic>
        <p:nvPicPr>
          <p:cNvPr id="1015811" name="Picture 1" descr="221569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65" b="3165"/>
          <a:stretch>
            <a:fillRect/>
          </a:stretch>
        </p:blipFill>
        <p:spPr bwMode="auto">
          <a:xfrm>
            <a:off x="381000" y="877888"/>
            <a:ext cx="8458200" cy="572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30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5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29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8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28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05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27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92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26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25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7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24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0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295400"/>
          </a:xfrm>
        </p:spPr>
        <p:txBody>
          <a:bodyPr lIns="0" tIns="0" rIns="3175" bIns="0"/>
          <a:lstStyle/>
          <a:p>
            <a:pPr marL="65088" indent="0" eaLnBrk="1" hangingPunct="1">
              <a:defRPr/>
            </a:pP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Mark your answers now!</a:t>
            </a:r>
            <a:r>
              <a:rPr lang="en-US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sym typeface="Arial Bold" charset="0"/>
              </a:rPr>
              <a:t>Time Remaining</a:t>
            </a: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6000" smtClean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old" charset="0"/>
                <a:sym typeface="Arial Bold" charset="0"/>
              </a:rPr>
              <a:t>23</a:t>
            </a:r>
            <a:r>
              <a:rPr lang="en-US" sz="6000" smtClean="0">
                <a:latin typeface="Arial Bold" charset="0"/>
                <a:sym typeface="Arial Bold" charset="0"/>
              </a:rPr>
              <a:t> Seconds</a:t>
            </a:r>
            <a: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z="4800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z="4800" smtClean="0">
                <a:solidFill>
                  <a:srgbClr val="FAFD00"/>
                </a:solidFill>
                <a:latin typeface="Arial Bold" charset="0"/>
                <a:sym typeface="Arial Bold" charset="0"/>
              </a:rPr>
              <a:t> </a:t>
            </a: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  <a:t/>
            </a:r>
            <a:br>
              <a:rPr lang="en-US" smtClean="0">
                <a:solidFill>
                  <a:srgbClr val="FAFD00"/>
                </a:solidFill>
                <a:latin typeface="Arial Bold" charset="0"/>
                <a:ea typeface="ヒラギノ角ゴ ProN W6" charset="-128"/>
                <a:sym typeface="Arial Bold" charset="0"/>
              </a:rPr>
            </a:br>
            <a:endParaRPr lang="en-US" smtClean="0">
              <a:solidFill>
                <a:srgbClr val="FAFD00"/>
              </a:solidFill>
              <a:latin typeface="Arial Bold" charset="0"/>
              <a:ea typeface="ヒラギノ角ゴ ProN W6" charset="-128"/>
              <a:sym typeface="Arial Bold" charset="0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½ Floppy (B:)">
  <a:themeElements>
    <a:clrScheme name="">
      <a:dk1>
        <a:srgbClr val="000000"/>
      </a:dk1>
      <a:lt1>
        <a:srgbClr val="919191"/>
      </a:lt1>
      <a:dk2>
        <a:srgbClr val="000000"/>
      </a:dk2>
      <a:lt2>
        <a:srgbClr val="808080"/>
      </a:lt2>
      <a:accent1>
        <a:srgbClr val="618FFD"/>
      </a:accent1>
      <a:accent2>
        <a:srgbClr val="333399"/>
      </a:accent2>
      <a:accent3>
        <a:srgbClr val="C7C7C7"/>
      </a:accent3>
      <a:accent4>
        <a:srgbClr val="000000"/>
      </a:accent4>
      <a:accent5>
        <a:srgbClr val="B7C6FE"/>
      </a:accent5>
      <a:accent6>
        <a:srgbClr val="2D2D8A"/>
      </a:accent6>
      <a:hlink>
        <a:srgbClr val="009999"/>
      </a:hlink>
      <a:folHlink>
        <a:srgbClr val="99CC00"/>
      </a:folHlink>
    </a:clrScheme>
    <a:fontScheme name="3½ Floppy (B:)">
      <a:majorFont>
        <a:latin typeface="Times New Roman"/>
        <a:ea typeface="ヒラギノ明朝 ProN W3"/>
        <a:cs typeface="ヒラギノ明朝 ProN W3"/>
      </a:majorFont>
      <a:minorFont>
        <a:latin typeface="Times New Roman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18FFD"/>
        </a:solidFill>
        <a:ln w="127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Lucida Grande" charset="0"/>
            <a:ea typeface="ヒラギノ角ゴ ProN W3" charset="0"/>
            <a:cs typeface="ヒラギノ角ゴ ProN W3" charset="0"/>
            <a:sym typeface="Lucida Grande" charset="0"/>
          </a:defRPr>
        </a:defPPr>
      </a:lstStyle>
    </a:lnDef>
  </a:objectDefaults>
  <a:extraClrSchemeLst>
    <a:extraClrScheme>
      <a:clrScheme name="3½ Floppy (B: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227402053</TotalTime>
  <Pages>0</Pages>
  <Words>428</Words>
  <Characters>0</Characters>
  <Application>Microsoft Office PowerPoint</Application>
  <PresentationFormat>On-screen Show (4:3)</PresentationFormat>
  <Lines>0</Lines>
  <Paragraphs>1174</Paragraphs>
  <Slides>1154</Slides>
  <Notes>0</Notes>
  <HiddenSlides>0</HiddenSlides>
  <MMClips>193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1154</vt:i4>
      </vt:variant>
    </vt:vector>
  </HeadingPairs>
  <TitlesOfParts>
    <vt:vector size="1155" baseType="lpstr">
      <vt:lpstr>3½ Floppy (B:)</vt:lpstr>
      <vt:lpstr>WELCOME TO  THE AIRCRAFT  RECOGNITION  TEST! </vt:lpstr>
      <vt:lpstr>2013 NATIONAL SAFECON   Aircraft Recognition Test  </vt:lpstr>
      <vt:lpstr>This exam is comprised of 50 multiple choice questions and  10 fill-in questions.  </vt:lpstr>
      <vt:lpstr>You will be given 3 seconds to view each aircraft slide  </vt:lpstr>
      <vt:lpstr>  For each multiple choice question, you will be given 15 seconds to mark your selections.</vt:lpstr>
      <vt:lpstr>For fill-in questions, you will be given 30 seconds to PRINT (legibly) your answers.     </vt:lpstr>
      <vt:lpstr>For aircraft with no model number or common name, you must write the word “none”. Leaving the space blank will result in the questions being scored as incorrect.</vt:lpstr>
      <vt:lpstr>DO NOT FILL-IN any bubbles in the right  hand column on the last page of this test!     </vt:lpstr>
      <vt:lpstr>During the last 3 seconds of the answer period, a tone will be heard with each change of time remaining.  </vt:lpstr>
      <vt:lpstr>On the final second before the next slide appears, the tone will change to a higher pitch indicating a new slide is about to be shown.  </vt:lpstr>
      <vt:lpstr>If you have any questions, ask them NOW!  [Click     after all questions have been answered]   </vt:lpstr>
      <vt:lpstr>The next slide you see will be a sample slide.  Mark your answers on the cover of your answer booklet.  </vt:lpstr>
      <vt:lpstr>       Sample Slide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No Time Remaining  STOP!  </vt:lpstr>
      <vt:lpstr>   Lopresti Piper O  B-2 O  None O  Boeing  O  747 O  Belphegor O  Northrop-Grumman O  M-15 O  Spirit O  PZL-Mielec   None  SwiftFury  </vt:lpstr>
      <vt:lpstr>If you have any final questions, ask them NOW!  [Click     after all questions have been answered]   </vt:lpstr>
      <vt:lpstr> READY?  You may now open your answer booklet.   Good Luck!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#6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#7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#8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#9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#10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#11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#12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#13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#14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#15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#16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#17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#18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#19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#20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#21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#22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#23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#24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#25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#26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#27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#28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#29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#30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#31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#32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#33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#34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#35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#36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#37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#38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#39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#40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#41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#42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#43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#44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#45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#46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#47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#48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#49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#50      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#51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#52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#53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#54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#55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#56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#57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#58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#59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Slide  #60          </vt:lpstr>
      <vt:lpstr>        Mark your answers now!   Time Remaining  30 Seconds    </vt:lpstr>
      <vt:lpstr>         Mark your answers now!    Time Remaining  29 Seconds    </vt:lpstr>
      <vt:lpstr>         Mark your answers now!    Time Remaining  28 Seconds    </vt:lpstr>
      <vt:lpstr>         Mark your answers now!    Time Remaining  27 Seconds    </vt:lpstr>
      <vt:lpstr>         Mark your answers now!    Time Remaining  26 Seconds    </vt:lpstr>
      <vt:lpstr>         Mark your answers now!    Time Remaining  25 Seconds    </vt:lpstr>
      <vt:lpstr>         Mark your answers now!    Time Remaining  24 Seconds    </vt:lpstr>
      <vt:lpstr>         Mark your answers now!    Time Remaining  23 Seconds    </vt:lpstr>
      <vt:lpstr>         Mark your answers now!    Time Remaining  22 Seconds    </vt:lpstr>
      <vt:lpstr>         Mark your answers now!    Time Remaining  21 Seconds    </vt:lpstr>
      <vt:lpstr>         Mark your answers now!    Time Remaining  20 Seconds    </vt:lpstr>
      <vt:lpstr>         Mark your answers now!    Time Remaining  19 Seconds    </vt:lpstr>
      <vt:lpstr>         Mark your answers now!    Time Remaining  18 Seconds    </vt:lpstr>
      <vt:lpstr>         Mark your answers now!    Time Remaining  17 Seconds    </vt:lpstr>
      <vt:lpstr>         Mark your answers now!    Time Remaining  16 Seconds    </vt:lpstr>
      <vt:lpstr>         Mark your answers now!    Time Remaining  15 Seconds    </vt:lpstr>
      <vt:lpstr>         Mark your answers now!    Time Remaining  14 Seconds    </vt:lpstr>
      <vt:lpstr>         Mark your answers now!    Time Remaining  13 Seconds    </vt:lpstr>
      <vt:lpstr>         Mark your answers now!    Time Remaining  12 Seconds    </vt:lpstr>
      <vt:lpstr>         Mark your answers now!    Time Remaining  11 Seconds    </vt:lpstr>
      <vt:lpstr>         Mark your answers now!    Time Remaining  10 Seconds    </vt:lpstr>
      <vt:lpstr>         Mark your answers now!    Time Remaining  9 Seconds    </vt:lpstr>
      <vt:lpstr>         Mark your answers now!    Time Remaining  8 Seconds    </vt:lpstr>
      <vt:lpstr>         Mark your answers now!    Time Remaining  7 Seconds    </vt:lpstr>
      <vt:lpstr>         Mark your answers now!    Time Remaining  6 Seconds    </vt:lpstr>
      <vt:lpstr>         Mark your answers now!    Time Remaining  5 Seconds    </vt:lpstr>
      <vt:lpstr>         Mark your answers now!    Time Remaining  4 Seconds    </vt:lpstr>
      <vt:lpstr>        Mark your answers now!   Time Remaining  3 Seconds    </vt:lpstr>
      <vt:lpstr>        Mark your answers now!   Time Remaining  2 Seconds    </vt:lpstr>
      <vt:lpstr>        Mark your answers now!   Time Remaining  1 Second    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  <vt:lpstr>PowerPoint Presentation</vt:lpstr>
      <vt:lpstr>        No Time Remaining  STOP!  Put your pencils down and close your test booklet.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 National Aircraft Recognition Test</dc:title>
  <dc:creator>Erich Hess</dc:creator>
  <cp:lastModifiedBy>Erich Hess</cp:lastModifiedBy>
  <cp:revision>53</cp:revision>
  <dcterms:modified xsi:type="dcterms:W3CDTF">2013-04-25T19:19:37Z</dcterms:modified>
</cp:coreProperties>
</file>